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325" r:id="rId6"/>
    <p:sldId id="257" r:id="rId7"/>
    <p:sldId id="267" r:id="rId8"/>
    <p:sldId id="266" r:id="rId9"/>
    <p:sldId id="258" r:id="rId10"/>
    <p:sldId id="259" r:id="rId11"/>
    <p:sldId id="260" r:id="rId12"/>
    <p:sldId id="261" r:id="rId13"/>
    <p:sldId id="262" r:id="rId14"/>
    <p:sldId id="32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F1D3D"/>
    <a:srgbClr val="38B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shing, Jan" userId="be543380-e64a-4143-a289-5c11f2156bf6" providerId="ADAL" clId="{065933CC-B885-4F39-B6DC-784FAABC5F92}"/>
    <pc:docChg chg="undo custSel modSld">
      <pc:chgData name="Cushing, Jan" userId="be543380-e64a-4143-a289-5c11f2156bf6" providerId="ADAL" clId="{065933CC-B885-4F39-B6DC-784FAABC5F92}" dt="2019-11-18T01:48:34.012" v="582" actId="20577"/>
      <pc:docMkLst>
        <pc:docMk/>
      </pc:docMkLst>
      <pc:sldChg chg="modSp">
        <pc:chgData name="Cushing, Jan" userId="be543380-e64a-4143-a289-5c11f2156bf6" providerId="ADAL" clId="{065933CC-B885-4F39-B6DC-784FAABC5F92}" dt="2019-11-18T01:48:34.012" v="582" actId="20577"/>
        <pc:sldMkLst>
          <pc:docMk/>
          <pc:sldMk cId="3856603525" sldId="257"/>
        </pc:sldMkLst>
        <pc:spChg chg="mod">
          <ac:chgData name="Cushing, Jan" userId="be543380-e64a-4143-a289-5c11f2156bf6" providerId="ADAL" clId="{065933CC-B885-4F39-B6DC-784FAABC5F92}" dt="2019-11-18T01:48:34.012" v="582" actId="20577"/>
          <ac:spMkLst>
            <pc:docMk/>
            <pc:sldMk cId="3856603525" sldId="257"/>
            <ac:spMk id="3" creationId="{C0474CB6-42F3-492F-A18C-14E03DEDBDF1}"/>
          </ac:spMkLst>
        </pc:spChg>
      </pc:sldChg>
      <pc:sldChg chg="modSp">
        <pc:chgData name="Cushing, Jan" userId="be543380-e64a-4143-a289-5c11f2156bf6" providerId="ADAL" clId="{065933CC-B885-4F39-B6DC-784FAABC5F92}" dt="2019-11-18T01:39:55.794" v="392" actId="20577"/>
        <pc:sldMkLst>
          <pc:docMk/>
          <pc:sldMk cId="2308083084" sldId="258"/>
        </pc:sldMkLst>
        <pc:spChg chg="mod">
          <ac:chgData name="Cushing, Jan" userId="be543380-e64a-4143-a289-5c11f2156bf6" providerId="ADAL" clId="{065933CC-B885-4F39-B6DC-784FAABC5F92}" dt="2019-11-18T01:39:55.794" v="392" actId="20577"/>
          <ac:spMkLst>
            <pc:docMk/>
            <pc:sldMk cId="2308083084" sldId="258"/>
            <ac:spMk id="3" creationId="{E05E921C-BFCE-48B5-9218-BAE0D30CB1C7}"/>
          </ac:spMkLst>
        </pc:spChg>
      </pc:sldChg>
      <pc:sldChg chg="modSp">
        <pc:chgData name="Cushing, Jan" userId="be543380-e64a-4143-a289-5c11f2156bf6" providerId="ADAL" clId="{065933CC-B885-4F39-B6DC-784FAABC5F92}" dt="2019-11-18T01:40:28.290" v="394"/>
        <pc:sldMkLst>
          <pc:docMk/>
          <pc:sldMk cId="2644664712" sldId="259"/>
        </pc:sldMkLst>
        <pc:spChg chg="mod">
          <ac:chgData name="Cushing, Jan" userId="be543380-e64a-4143-a289-5c11f2156bf6" providerId="ADAL" clId="{065933CC-B885-4F39-B6DC-784FAABC5F92}" dt="2019-11-18T01:40:28.290" v="394"/>
          <ac:spMkLst>
            <pc:docMk/>
            <pc:sldMk cId="2644664712" sldId="259"/>
            <ac:spMk id="3" creationId="{3A6D307F-D8BB-468F-A33E-3B794FCD1713}"/>
          </ac:spMkLst>
        </pc:spChg>
      </pc:sldChg>
      <pc:sldChg chg="modSp">
        <pc:chgData name="Cushing, Jan" userId="be543380-e64a-4143-a289-5c11f2156bf6" providerId="ADAL" clId="{065933CC-B885-4F39-B6DC-784FAABC5F92}" dt="2019-11-18T01:42:49.931" v="556" actId="20577"/>
        <pc:sldMkLst>
          <pc:docMk/>
          <pc:sldMk cId="1255145123" sldId="260"/>
        </pc:sldMkLst>
        <pc:spChg chg="mod">
          <ac:chgData name="Cushing, Jan" userId="be543380-e64a-4143-a289-5c11f2156bf6" providerId="ADAL" clId="{065933CC-B885-4F39-B6DC-784FAABC5F92}" dt="2019-11-18T01:42:49.931" v="556" actId="20577"/>
          <ac:spMkLst>
            <pc:docMk/>
            <pc:sldMk cId="1255145123" sldId="260"/>
            <ac:spMk id="8" creationId="{297130E8-A8B3-489F-BDF1-D4A4E7FBF594}"/>
          </ac:spMkLst>
        </pc:spChg>
      </pc:sldChg>
      <pc:sldChg chg="modSp">
        <pc:chgData name="Cushing, Jan" userId="be543380-e64a-4143-a289-5c11f2156bf6" providerId="ADAL" clId="{065933CC-B885-4F39-B6DC-784FAABC5F92}" dt="2019-11-18T01:46:03.054" v="571" actId="6549"/>
        <pc:sldMkLst>
          <pc:docMk/>
          <pc:sldMk cId="3415015006" sldId="261"/>
        </pc:sldMkLst>
        <pc:spChg chg="mod">
          <ac:chgData name="Cushing, Jan" userId="be543380-e64a-4143-a289-5c11f2156bf6" providerId="ADAL" clId="{065933CC-B885-4F39-B6DC-784FAABC5F92}" dt="2019-11-18T01:46:03.054" v="571" actId="6549"/>
          <ac:spMkLst>
            <pc:docMk/>
            <pc:sldMk cId="3415015006" sldId="261"/>
            <ac:spMk id="7" creationId="{DA9422D7-1EFF-4B15-8110-0DA9DAAE383E}"/>
          </ac:spMkLst>
        </pc:spChg>
      </pc:sldChg>
    </pc:docChg>
  </pc:docChgLst>
  <pc:docChgLst>
    <pc:chgData name="Cindy Lieberman" userId="db14ce12-4ada-4bfd-8cb0-6b21dc071441" providerId="ADAL" clId="{1BF71530-C580-452F-9AC4-E42957A29EE8}"/>
    <pc:docChg chg="addSld modSld">
      <pc:chgData name="Cindy Lieberman" userId="db14ce12-4ada-4bfd-8cb0-6b21dc071441" providerId="ADAL" clId="{1BF71530-C580-452F-9AC4-E42957A29EE8}" dt="2019-11-19T22:30:34.115" v="1"/>
      <pc:docMkLst>
        <pc:docMk/>
      </pc:docMkLst>
      <pc:sldChg chg="add">
        <pc:chgData name="Cindy Lieberman" userId="db14ce12-4ada-4bfd-8cb0-6b21dc071441" providerId="ADAL" clId="{1BF71530-C580-452F-9AC4-E42957A29EE8}" dt="2019-11-19T22:30:34.115" v="1"/>
        <pc:sldMkLst>
          <pc:docMk/>
          <pc:sldMk cId="2098947840" sldId="325"/>
        </pc:sldMkLst>
      </pc:sldChg>
    </pc:docChg>
  </pc:docChgLst>
  <pc:docChgLst>
    <pc:chgData name="Cushing, Jan" userId="be543380-e64a-4143-a289-5c11f2156bf6" providerId="ADAL" clId="{2370A580-79FC-4356-9CDA-E1E1D9479C97}"/>
    <pc:docChg chg="undo custSel addSld delSld modSld">
      <pc:chgData name="Cushing, Jan" userId="be543380-e64a-4143-a289-5c11f2156bf6" providerId="ADAL" clId="{2370A580-79FC-4356-9CDA-E1E1D9479C97}" dt="2019-11-19T19:40:32.197" v="345" actId="20577"/>
      <pc:docMkLst>
        <pc:docMk/>
      </pc:docMkLst>
      <pc:sldChg chg="modSp">
        <pc:chgData name="Cushing, Jan" userId="be543380-e64a-4143-a289-5c11f2156bf6" providerId="ADAL" clId="{2370A580-79FC-4356-9CDA-E1E1D9479C97}" dt="2019-11-18T19:28:04.931" v="285" actId="27636"/>
        <pc:sldMkLst>
          <pc:docMk/>
          <pc:sldMk cId="1910176330" sldId="256"/>
        </pc:sldMkLst>
        <pc:spChg chg="mod">
          <ac:chgData name="Cushing, Jan" userId="be543380-e64a-4143-a289-5c11f2156bf6" providerId="ADAL" clId="{2370A580-79FC-4356-9CDA-E1E1D9479C97}" dt="2019-11-18T19:28:04.931" v="285" actId="27636"/>
          <ac:spMkLst>
            <pc:docMk/>
            <pc:sldMk cId="1910176330" sldId="256"/>
            <ac:spMk id="2" creationId="{EE6F8993-3516-4993-A389-E03BDBF5830C}"/>
          </ac:spMkLst>
        </pc:spChg>
      </pc:sldChg>
      <pc:sldChg chg="addSp modSp">
        <pc:chgData name="Cushing, Jan" userId="be543380-e64a-4143-a289-5c11f2156bf6" providerId="ADAL" clId="{2370A580-79FC-4356-9CDA-E1E1D9479C97}" dt="2019-11-18T19:28:16.125" v="301" actId="20577"/>
        <pc:sldMkLst>
          <pc:docMk/>
          <pc:sldMk cId="3856603525" sldId="257"/>
        </pc:sldMkLst>
        <pc:spChg chg="mod">
          <ac:chgData name="Cushing, Jan" userId="be543380-e64a-4143-a289-5c11f2156bf6" providerId="ADAL" clId="{2370A580-79FC-4356-9CDA-E1E1D9479C97}" dt="2019-11-18T19:28:16.125" v="301" actId="20577"/>
          <ac:spMkLst>
            <pc:docMk/>
            <pc:sldMk cId="3856603525" sldId="257"/>
            <ac:spMk id="2" creationId="{167E95E8-DD2B-4A7D-B337-E0B31E92C114}"/>
          </ac:spMkLst>
        </pc:spChg>
        <pc:spChg chg="mod">
          <ac:chgData name="Cushing, Jan" userId="be543380-e64a-4143-a289-5c11f2156bf6" providerId="ADAL" clId="{2370A580-79FC-4356-9CDA-E1E1D9479C97}" dt="2019-11-18T19:15:33.573" v="222" actId="20577"/>
          <ac:spMkLst>
            <pc:docMk/>
            <pc:sldMk cId="3856603525" sldId="257"/>
            <ac:spMk id="3" creationId="{C0474CB6-42F3-492F-A18C-14E03DEDBDF1}"/>
          </ac:spMkLst>
        </pc:spChg>
        <pc:picChg chg="add mod">
          <ac:chgData name="Cushing, Jan" userId="be543380-e64a-4143-a289-5c11f2156bf6" providerId="ADAL" clId="{2370A580-79FC-4356-9CDA-E1E1D9479C97}" dt="2019-11-18T19:14:59.715" v="220" actId="14100"/>
          <ac:picMkLst>
            <pc:docMk/>
            <pc:sldMk cId="3856603525" sldId="257"/>
            <ac:picMk id="4" creationId="{6BA67846-4865-4EB8-BD99-FB9DAF759A66}"/>
          </ac:picMkLst>
        </pc:picChg>
        <pc:picChg chg="add mod">
          <ac:chgData name="Cushing, Jan" userId="be543380-e64a-4143-a289-5c11f2156bf6" providerId="ADAL" clId="{2370A580-79FC-4356-9CDA-E1E1D9479C97}" dt="2019-11-18T19:15:41.370" v="225" actId="1076"/>
          <ac:picMkLst>
            <pc:docMk/>
            <pc:sldMk cId="3856603525" sldId="257"/>
            <ac:picMk id="5" creationId="{7E1A80D9-07A5-48ED-AE99-9F295A40FCC2}"/>
          </ac:picMkLst>
        </pc:picChg>
        <pc:picChg chg="add mod">
          <ac:chgData name="Cushing, Jan" userId="be543380-e64a-4143-a289-5c11f2156bf6" providerId="ADAL" clId="{2370A580-79FC-4356-9CDA-E1E1D9479C97}" dt="2019-11-18T19:16:10.447" v="230" actId="14100"/>
          <ac:picMkLst>
            <pc:docMk/>
            <pc:sldMk cId="3856603525" sldId="257"/>
            <ac:picMk id="6" creationId="{F796BC15-5F2F-4C90-ACC7-94551A9D27F7}"/>
          </ac:picMkLst>
        </pc:picChg>
        <pc:picChg chg="add mod">
          <ac:chgData name="Cushing, Jan" userId="be543380-e64a-4143-a289-5c11f2156bf6" providerId="ADAL" clId="{2370A580-79FC-4356-9CDA-E1E1D9479C97}" dt="2019-11-18T19:20:34.430" v="240" actId="1076"/>
          <ac:picMkLst>
            <pc:docMk/>
            <pc:sldMk cId="3856603525" sldId="257"/>
            <ac:picMk id="7" creationId="{7CE0C686-1111-46AC-AA46-6513875D4619}"/>
          </ac:picMkLst>
        </pc:picChg>
        <pc:picChg chg="add mod">
          <ac:chgData name="Cushing, Jan" userId="be543380-e64a-4143-a289-5c11f2156bf6" providerId="ADAL" clId="{2370A580-79FC-4356-9CDA-E1E1D9479C97}" dt="2019-11-18T19:21:35.058" v="251" actId="14100"/>
          <ac:picMkLst>
            <pc:docMk/>
            <pc:sldMk cId="3856603525" sldId="257"/>
            <ac:picMk id="8" creationId="{294D4166-1B26-4B0E-BB2C-992094C62307}"/>
          </ac:picMkLst>
        </pc:picChg>
        <pc:picChg chg="add mod">
          <ac:chgData name="Cushing, Jan" userId="be543380-e64a-4143-a289-5c11f2156bf6" providerId="ADAL" clId="{2370A580-79FC-4356-9CDA-E1E1D9479C97}" dt="2019-11-18T19:21:40.104" v="252" actId="14100"/>
          <ac:picMkLst>
            <pc:docMk/>
            <pc:sldMk cId="3856603525" sldId="257"/>
            <ac:picMk id="9" creationId="{6EC4BBAE-00B9-4E4C-9308-1AE878DC5AE8}"/>
          </ac:picMkLst>
        </pc:picChg>
      </pc:sldChg>
      <pc:sldChg chg="modSp">
        <pc:chgData name="Cushing, Jan" userId="be543380-e64a-4143-a289-5c11f2156bf6" providerId="ADAL" clId="{2370A580-79FC-4356-9CDA-E1E1D9479C97}" dt="2019-11-19T03:15:24.210" v="341" actId="20577"/>
        <pc:sldMkLst>
          <pc:docMk/>
          <pc:sldMk cId="2308083084" sldId="258"/>
        </pc:sldMkLst>
        <pc:spChg chg="mod">
          <ac:chgData name="Cushing, Jan" userId="be543380-e64a-4143-a289-5c11f2156bf6" providerId="ADAL" clId="{2370A580-79FC-4356-9CDA-E1E1D9479C97}" dt="2019-11-18T19:28:36.940" v="324" actId="6549"/>
          <ac:spMkLst>
            <pc:docMk/>
            <pc:sldMk cId="2308083084" sldId="258"/>
            <ac:spMk id="2" creationId="{54E5FB2D-0490-4D3E-8246-2A0B9E9F0D01}"/>
          </ac:spMkLst>
        </pc:spChg>
        <pc:spChg chg="mod">
          <ac:chgData name="Cushing, Jan" userId="be543380-e64a-4143-a289-5c11f2156bf6" providerId="ADAL" clId="{2370A580-79FC-4356-9CDA-E1E1D9479C97}" dt="2019-11-19T03:15:24.210" v="341" actId="20577"/>
          <ac:spMkLst>
            <pc:docMk/>
            <pc:sldMk cId="2308083084" sldId="258"/>
            <ac:spMk id="3" creationId="{E05E921C-BFCE-48B5-9218-BAE0D30CB1C7}"/>
          </ac:spMkLst>
        </pc:spChg>
      </pc:sldChg>
      <pc:sldChg chg="modSp">
        <pc:chgData name="Cushing, Jan" userId="be543380-e64a-4143-a289-5c11f2156bf6" providerId="ADAL" clId="{2370A580-79FC-4356-9CDA-E1E1D9479C97}" dt="2019-11-18T19:28:43.277" v="325" actId="6549"/>
        <pc:sldMkLst>
          <pc:docMk/>
          <pc:sldMk cId="2644664712" sldId="259"/>
        </pc:sldMkLst>
        <pc:spChg chg="mod">
          <ac:chgData name="Cushing, Jan" userId="be543380-e64a-4143-a289-5c11f2156bf6" providerId="ADAL" clId="{2370A580-79FC-4356-9CDA-E1E1D9479C97}" dt="2019-11-18T19:28:43.277" v="325" actId="6549"/>
          <ac:spMkLst>
            <pc:docMk/>
            <pc:sldMk cId="2644664712" sldId="259"/>
            <ac:spMk id="2" creationId="{59FC09C6-1B2D-4A84-8838-62AAA234DD83}"/>
          </ac:spMkLst>
        </pc:spChg>
        <pc:spChg chg="mod">
          <ac:chgData name="Cushing, Jan" userId="be543380-e64a-4143-a289-5c11f2156bf6" providerId="ADAL" clId="{2370A580-79FC-4356-9CDA-E1E1D9479C97}" dt="2019-11-18T17:15:46.514" v="129" actId="20577"/>
          <ac:spMkLst>
            <pc:docMk/>
            <pc:sldMk cId="2644664712" sldId="259"/>
            <ac:spMk id="3" creationId="{3A6D307F-D8BB-468F-A33E-3B794FCD1713}"/>
          </ac:spMkLst>
        </pc:spChg>
      </pc:sldChg>
      <pc:sldChg chg="modSp">
        <pc:chgData name="Cushing, Jan" userId="be543380-e64a-4143-a289-5c11f2156bf6" providerId="ADAL" clId="{2370A580-79FC-4356-9CDA-E1E1D9479C97}" dt="2019-11-18T19:28:48.450" v="326" actId="6549"/>
        <pc:sldMkLst>
          <pc:docMk/>
          <pc:sldMk cId="1255145123" sldId="260"/>
        </pc:sldMkLst>
        <pc:spChg chg="mod">
          <ac:chgData name="Cushing, Jan" userId="be543380-e64a-4143-a289-5c11f2156bf6" providerId="ADAL" clId="{2370A580-79FC-4356-9CDA-E1E1D9479C97}" dt="2019-11-18T19:28:48.450" v="326" actId="6549"/>
          <ac:spMkLst>
            <pc:docMk/>
            <pc:sldMk cId="1255145123" sldId="260"/>
            <ac:spMk id="2" creationId="{BB1F6685-DA58-4D7D-BA86-54C56BF907E1}"/>
          </ac:spMkLst>
        </pc:spChg>
        <pc:spChg chg="mod">
          <ac:chgData name="Cushing, Jan" userId="be543380-e64a-4143-a289-5c11f2156bf6" providerId="ADAL" clId="{2370A580-79FC-4356-9CDA-E1E1D9479C97}" dt="2019-11-18T19:00:12.056" v="198" actId="20577"/>
          <ac:spMkLst>
            <pc:docMk/>
            <pc:sldMk cId="1255145123" sldId="260"/>
            <ac:spMk id="8" creationId="{297130E8-A8B3-489F-BDF1-D4A4E7FBF594}"/>
          </ac:spMkLst>
        </pc:spChg>
      </pc:sldChg>
      <pc:sldChg chg="modSp">
        <pc:chgData name="Cushing, Jan" userId="be543380-e64a-4143-a289-5c11f2156bf6" providerId="ADAL" clId="{2370A580-79FC-4356-9CDA-E1E1D9479C97}" dt="2019-11-19T19:40:32.197" v="345" actId="20577"/>
        <pc:sldMkLst>
          <pc:docMk/>
          <pc:sldMk cId="3415015006" sldId="261"/>
        </pc:sldMkLst>
        <pc:spChg chg="mod">
          <ac:chgData name="Cushing, Jan" userId="be543380-e64a-4143-a289-5c11f2156bf6" providerId="ADAL" clId="{2370A580-79FC-4356-9CDA-E1E1D9479C97}" dt="2019-11-18T19:28:55.416" v="329" actId="20577"/>
          <ac:spMkLst>
            <pc:docMk/>
            <pc:sldMk cId="3415015006" sldId="261"/>
            <ac:spMk id="2" creationId="{62C07722-2510-40F2-91D6-A955A01771E3}"/>
          </ac:spMkLst>
        </pc:spChg>
        <pc:spChg chg="mod">
          <ac:chgData name="Cushing, Jan" userId="be543380-e64a-4143-a289-5c11f2156bf6" providerId="ADAL" clId="{2370A580-79FC-4356-9CDA-E1E1D9479C97}" dt="2019-11-19T19:40:32.197" v="345" actId="20577"/>
          <ac:spMkLst>
            <pc:docMk/>
            <pc:sldMk cId="3415015006" sldId="261"/>
            <ac:spMk id="7" creationId="{DA9422D7-1EFF-4B15-8110-0DA9DAAE383E}"/>
          </ac:spMkLst>
        </pc:spChg>
      </pc:sldChg>
      <pc:sldChg chg="modSp">
        <pc:chgData name="Cushing, Jan" userId="be543380-e64a-4143-a289-5c11f2156bf6" providerId="ADAL" clId="{2370A580-79FC-4356-9CDA-E1E1D9479C97}" dt="2019-11-18T19:29:02.125" v="330" actId="6549"/>
        <pc:sldMkLst>
          <pc:docMk/>
          <pc:sldMk cId="3579850550" sldId="262"/>
        </pc:sldMkLst>
        <pc:spChg chg="mod">
          <ac:chgData name="Cushing, Jan" userId="be543380-e64a-4143-a289-5c11f2156bf6" providerId="ADAL" clId="{2370A580-79FC-4356-9CDA-E1E1D9479C97}" dt="2019-11-18T19:29:02.125" v="330" actId="6549"/>
          <ac:spMkLst>
            <pc:docMk/>
            <pc:sldMk cId="3579850550" sldId="262"/>
            <ac:spMk id="2" creationId="{E8A63B5C-D39E-4DFD-B3B3-BB79C9D0FAE8}"/>
          </ac:spMkLst>
        </pc:spChg>
        <pc:spChg chg="mod">
          <ac:chgData name="Cushing, Jan" userId="be543380-e64a-4143-a289-5c11f2156bf6" providerId="ADAL" clId="{2370A580-79FC-4356-9CDA-E1E1D9479C97}" dt="2019-11-18T18:46:39.493" v="139" actId="20577"/>
          <ac:spMkLst>
            <pc:docMk/>
            <pc:sldMk cId="3579850550" sldId="262"/>
            <ac:spMk id="3" creationId="{9AE2F0E9-E214-4EF1-85EC-84A5965C6EBA}"/>
          </ac:spMkLst>
        </pc:spChg>
      </pc:sldChg>
      <pc:sldChg chg="modSp del">
        <pc:chgData name="Cushing, Jan" userId="be543380-e64a-4143-a289-5c11f2156bf6" providerId="ADAL" clId="{2370A580-79FC-4356-9CDA-E1E1D9479C97}" dt="2019-11-19T18:14:38.381" v="343" actId="2696"/>
        <pc:sldMkLst>
          <pc:docMk/>
          <pc:sldMk cId="2041313556" sldId="263"/>
        </pc:sldMkLst>
        <pc:spChg chg="mod">
          <ac:chgData name="Cushing, Jan" userId="be543380-e64a-4143-a289-5c11f2156bf6" providerId="ADAL" clId="{2370A580-79FC-4356-9CDA-E1E1D9479C97}" dt="2019-11-18T19:29:15.537" v="334" actId="6549"/>
          <ac:spMkLst>
            <pc:docMk/>
            <pc:sldMk cId="2041313556" sldId="263"/>
            <ac:spMk id="2" creationId="{D6A01A0E-5759-4F4E-B957-07085B19FABE}"/>
          </ac:spMkLst>
        </pc:spChg>
      </pc:sldChg>
      <pc:sldChg chg="del">
        <pc:chgData name="Cushing, Jan" userId="be543380-e64a-4143-a289-5c11f2156bf6" providerId="ADAL" clId="{2370A580-79FC-4356-9CDA-E1E1D9479C97}" dt="2019-11-18T19:27:50.934" v="283" actId="2696"/>
        <pc:sldMkLst>
          <pc:docMk/>
          <pc:sldMk cId="2630342401" sldId="264"/>
        </pc:sldMkLst>
      </pc:sldChg>
      <pc:sldChg chg="modSp del">
        <pc:chgData name="Cushing, Jan" userId="be543380-e64a-4143-a289-5c11f2156bf6" providerId="ADAL" clId="{2370A580-79FC-4356-9CDA-E1E1D9479C97}" dt="2019-11-19T18:14:35.937" v="342" actId="2696"/>
        <pc:sldMkLst>
          <pc:docMk/>
          <pc:sldMk cId="135619140" sldId="265"/>
        </pc:sldMkLst>
        <pc:spChg chg="mod">
          <ac:chgData name="Cushing, Jan" userId="be543380-e64a-4143-a289-5c11f2156bf6" providerId="ADAL" clId="{2370A580-79FC-4356-9CDA-E1E1D9479C97}" dt="2019-11-18T19:29:08.398" v="333" actId="20577"/>
          <ac:spMkLst>
            <pc:docMk/>
            <pc:sldMk cId="135619140" sldId="265"/>
            <ac:spMk id="2" creationId="{9F3A4F38-0A4A-48BD-AFAF-AF22C7C898E1}"/>
          </ac:spMkLst>
        </pc:spChg>
      </pc:sldChg>
      <pc:sldChg chg="modSp add">
        <pc:chgData name="Cushing, Jan" userId="be543380-e64a-4143-a289-5c11f2156bf6" providerId="ADAL" clId="{2370A580-79FC-4356-9CDA-E1E1D9479C97}" dt="2019-11-18T19:28:30.900" v="323" actId="6549"/>
        <pc:sldMkLst>
          <pc:docMk/>
          <pc:sldMk cId="384551874" sldId="266"/>
        </pc:sldMkLst>
        <pc:spChg chg="mod">
          <ac:chgData name="Cushing, Jan" userId="be543380-e64a-4143-a289-5c11f2156bf6" providerId="ADAL" clId="{2370A580-79FC-4356-9CDA-E1E1D9479C97}" dt="2019-11-18T19:28:30.900" v="323" actId="6549"/>
          <ac:spMkLst>
            <pc:docMk/>
            <pc:sldMk cId="384551874" sldId="266"/>
            <ac:spMk id="2" creationId="{89ED9CDB-FE73-48B3-9DF1-245FD10EC879}"/>
          </ac:spMkLst>
        </pc:spChg>
        <pc:spChg chg="mod">
          <ac:chgData name="Cushing, Jan" userId="be543380-e64a-4143-a289-5c11f2156bf6" providerId="ADAL" clId="{2370A580-79FC-4356-9CDA-E1E1D9479C97}" dt="2019-11-18T18:49:49.771" v="150" actId="20577"/>
          <ac:spMkLst>
            <pc:docMk/>
            <pc:sldMk cId="384551874" sldId="266"/>
            <ac:spMk id="3" creationId="{4AD2041C-431C-4C71-B63E-29031E396C4E}"/>
          </ac:spMkLst>
        </pc:spChg>
      </pc:sldChg>
      <pc:sldChg chg="addSp delSp modSp add">
        <pc:chgData name="Cushing, Jan" userId="be543380-e64a-4143-a289-5c11f2156bf6" providerId="ADAL" clId="{2370A580-79FC-4356-9CDA-E1E1D9479C97}" dt="2019-11-18T19:28:24.909" v="322" actId="20577"/>
        <pc:sldMkLst>
          <pc:docMk/>
          <pc:sldMk cId="3799610808" sldId="267"/>
        </pc:sldMkLst>
        <pc:spChg chg="mod">
          <ac:chgData name="Cushing, Jan" userId="be543380-e64a-4143-a289-5c11f2156bf6" providerId="ADAL" clId="{2370A580-79FC-4356-9CDA-E1E1D9479C97}" dt="2019-11-18T19:28:24.909" v="322" actId="20577"/>
          <ac:spMkLst>
            <pc:docMk/>
            <pc:sldMk cId="3799610808" sldId="267"/>
            <ac:spMk id="2" creationId="{52B2493E-2240-42C4-B9FF-954C7474C5AD}"/>
          </ac:spMkLst>
        </pc:spChg>
        <pc:spChg chg="mod">
          <ac:chgData name="Cushing, Jan" userId="be543380-e64a-4143-a289-5c11f2156bf6" providerId="ADAL" clId="{2370A580-79FC-4356-9CDA-E1E1D9479C97}" dt="2019-11-18T19:13:32.492" v="216"/>
          <ac:spMkLst>
            <pc:docMk/>
            <pc:sldMk cId="3799610808" sldId="267"/>
            <ac:spMk id="3" creationId="{801ADC3C-1EAC-4043-A478-F9E7948311C4}"/>
          </ac:spMkLst>
        </pc:spChg>
        <pc:spChg chg="add del">
          <ac:chgData name="Cushing, Jan" userId="be543380-e64a-4143-a289-5c11f2156bf6" providerId="ADAL" clId="{2370A580-79FC-4356-9CDA-E1E1D9479C97}" dt="2019-11-18T19:13:16.353" v="213"/>
          <ac:spMkLst>
            <pc:docMk/>
            <pc:sldMk cId="3799610808" sldId="267"/>
            <ac:spMk id="4" creationId="{1586699E-5412-46AC-8E23-FC521A90DDEE}"/>
          </ac:spMkLst>
        </pc:spChg>
        <pc:picChg chg="add mod">
          <ac:chgData name="Cushing, Jan" userId="be543380-e64a-4143-a289-5c11f2156bf6" providerId="ADAL" clId="{2370A580-79FC-4356-9CDA-E1E1D9479C97}" dt="2019-11-18T19:23:24.770" v="258" actId="1076"/>
          <ac:picMkLst>
            <pc:docMk/>
            <pc:sldMk cId="3799610808" sldId="267"/>
            <ac:picMk id="5" creationId="{8BAE6993-CA4F-47C2-B22F-F004FA70A01B}"/>
          </ac:picMkLst>
        </pc:picChg>
        <pc:picChg chg="add mod">
          <ac:chgData name="Cushing, Jan" userId="be543380-e64a-4143-a289-5c11f2156bf6" providerId="ADAL" clId="{2370A580-79FC-4356-9CDA-E1E1D9479C97}" dt="2019-11-18T19:24:16.453" v="265" actId="1076"/>
          <ac:picMkLst>
            <pc:docMk/>
            <pc:sldMk cId="3799610808" sldId="267"/>
            <ac:picMk id="6" creationId="{958A3B58-438E-458D-B0DF-8BE53D8C230F}"/>
          </ac:picMkLst>
        </pc:picChg>
        <pc:picChg chg="add mod">
          <ac:chgData name="Cushing, Jan" userId="be543380-e64a-4143-a289-5c11f2156bf6" providerId="ADAL" clId="{2370A580-79FC-4356-9CDA-E1E1D9479C97}" dt="2019-11-18T19:25:14.283" v="269" actId="14100"/>
          <ac:picMkLst>
            <pc:docMk/>
            <pc:sldMk cId="3799610808" sldId="267"/>
            <ac:picMk id="7" creationId="{DF9ED7E2-BA8D-4955-9BDC-0916EFDF45C4}"/>
          </ac:picMkLst>
        </pc:picChg>
        <pc:picChg chg="add mod">
          <ac:chgData name="Cushing, Jan" userId="be543380-e64a-4143-a289-5c11f2156bf6" providerId="ADAL" clId="{2370A580-79FC-4356-9CDA-E1E1D9479C97}" dt="2019-11-18T19:26:19.090" v="274" actId="1076"/>
          <ac:picMkLst>
            <pc:docMk/>
            <pc:sldMk cId="3799610808" sldId="267"/>
            <ac:picMk id="8" creationId="{1800D829-61CE-4C78-A6CD-54156F48A333}"/>
          </ac:picMkLst>
        </pc:picChg>
        <pc:picChg chg="add mod">
          <ac:chgData name="Cushing, Jan" userId="be543380-e64a-4143-a289-5c11f2156bf6" providerId="ADAL" clId="{2370A580-79FC-4356-9CDA-E1E1D9479C97}" dt="2019-11-18T19:27:10.264" v="281" actId="1076"/>
          <ac:picMkLst>
            <pc:docMk/>
            <pc:sldMk cId="3799610808" sldId="267"/>
            <ac:picMk id="9" creationId="{1DC6EF2F-381F-4433-8CB1-5CD6A123B8AD}"/>
          </ac:picMkLst>
        </pc:picChg>
      </pc:sldChg>
      <pc:sldChg chg="add setBg">
        <pc:chgData name="Cushing, Jan" userId="be543380-e64a-4143-a289-5c11f2156bf6" providerId="ADAL" clId="{2370A580-79FC-4356-9CDA-E1E1D9479C97}" dt="2019-11-18T19:27:41.843" v="282"/>
        <pc:sldMkLst>
          <pc:docMk/>
          <pc:sldMk cId="3598595368" sldId="32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F1D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38B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A7FB5F-8C60-4FC5-A3F6-AF2A2671DBD2}"/>
              </a:ext>
            </a:extLst>
          </p:cNvPr>
          <p:cNvSpPr/>
          <p:nvPr userDrawn="1"/>
        </p:nvSpPr>
        <p:spPr>
          <a:xfrm>
            <a:off x="753979" y="0"/>
            <a:ext cx="11418819" cy="2965259"/>
          </a:xfrm>
          <a:prstGeom prst="rect">
            <a:avLst/>
          </a:prstGeom>
          <a:solidFill>
            <a:srgbClr val="0F1D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207658" y="5407944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C6F92AE2-02D7-4F1D-9D75-C41CCEFE14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2886" y="49132"/>
            <a:ext cx="9142857" cy="2857143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AE2BB26-6776-4EFA-A458-4C7A33ABB3B0}"/>
              </a:ext>
            </a:extLst>
          </p:cNvPr>
          <p:cNvCxnSpPr/>
          <p:nvPr userDrawn="1"/>
        </p:nvCxnSpPr>
        <p:spPr>
          <a:xfrm>
            <a:off x="-3160" y="3027197"/>
            <a:ext cx="12192000" cy="0"/>
          </a:xfrm>
          <a:prstGeom prst="line">
            <a:avLst/>
          </a:prstGeom>
          <a:ln w="266700">
            <a:solidFill>
              <a:srgbClr val="38B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782" y="3830803"/>
            <a:ext cx="9985898" cy="1039139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48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Acumin Pro Light" panose="020B0404020202020204" pitchFamily="34" charset="0"/>
              </a:defRPr>
            </a:lvl1pPr>
          </a:lstStyle>
          <a:p>
            <a:r>
              <a:rPr lang="en-US" dirty="0"/>
              <a:t>Today’s Topic: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584103"/>
            <a:ext cx="10058400" cy="414747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rgbClr val="38B6FF"/>
              </a:buClr>
              <a:defRPr/>
            </a:lvl2pPr>
            <a:lvl3pPr>
              <a:buClr>
                <a:srgbClr val="38B6FF"/>
              </a:buClr>
              <a:defRPr/>
            </a:lvl3pPr>
            <a:lvl4pPr>
              <a:buClr>
                <a:srgbClr val="38B6FF"/>
              </a:buClr>
              <a:defRPr/>
            </a:lvl4pPr>
            <a:lvl5pPr>
              <a:buClr>
                <a:srgbClr val="38B6FF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F1D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38B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C25E434-67FB-41D5-BE30-80DDE331AC8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1474"/>
          <a:stretch/>
        </p:blipFill>
        <p:spPr>
          <a:xfrm>
            <a:off x="0" y="0"/>
            <a:ext cx="9142857" cy="138645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CEE57BB-96D7-4A8D-A4D6-C87E23B38A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2709" t="807" r="53976" b="50667"/>
          <a:stretch/>
        </p:blipFill>
        <p:spPr>
          <a:xfrm>
            <a:off x="9142857" y="0"/>
            <a:ext cx="3045983" cy="138645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>
            <a:lvl2pPr>
              <a:buClr>
                <a:srgbClr val="38B6FF"/>
              </a:buClr>
              <a:defRPr/>
            </a:lvl2pPr>
            <a:lvl3pPr>
              <a:buClr>
                <a:srgbClr val="38B6FF"/>
              </a:buClr>
              <a:defRPr/>
            </a:lvl3pPr>
            <a:lvl4pPr>
              <a:buClr>
                <a:srgbClr val="38B6FF"/>
              </a:buClr>
              <a:defRPr/>
            </a:lvl4pPr>
            <a:lvl5pPr>
              <a:buClr>
                <a:srgbClr val="38B6FF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>
            <a:lvl2pPr>
              <a:buClr>
                <a:srgbClr val="38B6FF"/>
              </a:buClr>
              <a:defRPr/>
            </a:lvl2pPr>
            <a:lvl3pPr>
              <a:buClr>
                <a:srgbClr val="38B6FF"/>
              </a:buClr>
              <a:defRPr/>
            </a:lvl3pPr>
            <a:lvl4pPr>
              <a:buClr>
                <a:srgbClr val="38B6FF"/>
              </a:buClr>
              <a:defRPr/>
            </a:lvl4pPr>
            <a:lvl5pPr>
              <a:buClr>
                <a:srgbClr val="38B6FF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>
            <a:lvl2pPr>
              <a:buClr>
                <a:srgbClr val="38B6FF"/>
              </a:buClr>
              <a:defRPr/>
            </a:lvl2pPr>
            <a:lvl3pPr>
              <a:buClr>
                <a:srgbClr val="38B6FF"/>
              </a:buClr>
              <a:defRPr/>
            </a:lvl3pPr>
            <a:lvl4pPr>
              <a:buClr>
                <a:srgbClr val="38B6FF"/>
              </a:buClr>
              <a:defRPr/>
            </a:lvl4pPr>
            <a:lvl5pPr>
              <a:buClr>
                <a:srgbClr val="38B6FF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>
            <a:lvl2pPr>
              <a:buClr>
                <a:srgbClr val="38B6FF"/>
              </a:buClr>
              <a:defRPr/>
            </a:lvl2pPr>
            <a:lvl3pPr>
              <a:buClr>
                <a:srgbClr val="38B6FF"/>
              </a:buClr>
              <a:defRPr/>
            </a:lvl3pPr>
            <a:lvl4pPr>
              <a:buClr>
                <a:srgbClr val="38B6FF"/>
              </a:buClr>
              <a:defRPr/>
            </a:lvl4pPr>
            <a:lvl5pPr>
              <a:buClr>
                <a:srgbClr val="38B6FF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F1D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38B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2pPr>
              <a:buClr>
                <a:srgbClr val="38B6FF"/>
              </a:buClr>
              <a:defRPr/>
            </a:lvl2pPr>
            <a:lvl3pPr>
              <a:buClr>
                <a:srgbClr val="38B6FF"/>
              </a:buClr>
              <a:defRPr/>
            </a:lvl3pPr>
            <a:lvl4pPr>
              <a:buClr>
                <a:srgbClr val="38B6FF"/>
              </a:buClr>
              <a:defRPr/>
            </a:lvl4pPr>
            <a:lvl5pPr>
              <a:buClr>
                <a:srgbClr val="38B6FF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F1D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38B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429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474561"/>
            <a:ext cx="10058400" cy="439453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352069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EF34B1BF-6549-41A9-8E0A-5277911E4FA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556470" y="63612"/>
            <a:ext cx="1452561" cy="37949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37B2239-03C2-4253-978F-E2CBD16DE1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8854" b="51474"/>
          <a:stretch/>
        </p:blipFill>
        <p:spPr>
          <a:xfrm rot="16200000">
            <a:off x="-2247181" y="3190158"/>
            <a:ext cx="5391343" cy="89697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E768205-F324-41A5-A174-5EF6B35A2C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12710" t="806" r="71539" b="51248"/>
          <a:stretch/>
        </p:blipFill>
        <p:spPr>
          <a:xfrm rot="16200000">
            <a:off x="-22995" y="22996"/>
            <a:ext cx="942972" cy="89697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rgbClr val="38B6FF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38B6FF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38B6F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38B6FF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38B6FF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F8993-3516-4993-A389-E03BDBF58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Today’s Topic: Internal Purchasing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B06D00-163D-4B57-AD36-AD01F4EFF8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JAN CUSHING| </a:t>
            </a:r>
            <a:r>
              <a:rPr lang="en-US" dirty="0" err="1"/>
              <a:t>friedman</a:t>
            </a:r>
            <a:r>
              <a:rPr lang="en-US" dirty="0"/>
              <a:t> customer support</a:t>
            </a:r>
          </a:p>
        </p:txBody>
      </p:sp>
    </p:spTree>
    <p:extLst>
      <p:ext uri="{BB962C8B-B14F-4D97-AF65-F5344CB8AC3E}">
        <p14:creationId xmlns:p14="http://schemas.microsoft.com/office/powerpoint/2010/main" val="1910176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63B5C-D39E-4DFD-B3B3-BB79C9D0F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Purchasing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2F0E9-E214-4EF1-85EC-84A5965C6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Internal Purchasing Receipts Close (APJ185)</a:t>
            </a:r>
          </a:p>
          <a:p>
            <a:pPr lvl="1"/>
            <a:r>
              <a:rPr lang="en-US" dirty="0"/>
              <a:t>APJ185 journals the receipts made against a non-disbursable internal vendor purchase order. The journal entry created has the identifier </a:t>
            </a:r>
            <a:r>
              <a:rPr lang="en-US" dirty="0" err="1"/>
              <a:t>IPxxx</a:t>
            </a:r>
            <a:r>
              <a:rPr lang="en-US" dirty="0"/>
              <a:t>. Processed receipts will be marked as “vouchered”.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850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953C1-092A-4028-A7BB-E989AE0BF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42974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rPr lang="en-US" dirty="0"/>
              <a:t>Questions and Answers</a:t>
            </a:r>
          </a:p>
        </p:txBody>
      </p:sp>
      <p:pic>
        <p:nvPicPr>
          <p:cNvPr id="1026" name="Picture 2" descr="Image result for q&amp;a images">
            <a:extLst>
              <a:ext uri="{FF2B5EF4-FFF2-40B4-BE49-F238E27FC236}">
                <a16:creationId xmlns:a16="http://schemas.microsoft.com/office/drawing/2014/main" id="{1B2EA2D1-BA14-47D8-9858-67C1A06E604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2826" y="1474561"/>
            <a:ext cx="6987307" cy="4394533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59859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E95E8-DD2B-4A7D-B337-E0B31E92C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74CB6-42F3-492F-A18C-14E03DEDB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All participants are muted.</a:t>
            </a:r>
          </a:p>
          <a:p>
            <a:r>
              <a:rPr lang="en-US" sz="3200" dirty="0"/>
              <a:t>Please post your questions in Chat or use the Q&amp;A tab. We will answer them at the end of the presentation.</a:t>
            </a:r>
          </a:p>
          <a:p>
            <a:r>
              <a:rPr lang="en-US" sz="3200" dirty="0"/>
              <a:t>This session is being recorded. The replay link will be sent to all registered customers.</a:t>
            </a:r>
          </a:p>
          <a:p>
            <a:r>
              <a:rPr lang="en-US" sz="3200" dirty="0"/>
              <a:t>Presenter: Jan Cushing, Customer Support Representative at Friedman Corp.</a:t>
            </a:r>
          </a:p>
          <a:p>
            <a:pPr lvl="1"/>
            <a:r>
              <a:rPr lang="en-US" sz="2800" dirty="0"/>
              <a:t>22 years’ experience; Frontier </a:t>
            </a:r>
            <a:r>
              <a:rPr lang="en-US" sz="2800"/>
              <a:t>financial systems expert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8947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E95E8-DD2B-4A7D-B337-E0B31E92C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Purchasing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74CB6-42F3-492F-A18C-14E03DEDB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setup </a:t>
            </a:r>
          </a:p>
          <a:p>
            <a:pPr lvl="2"/>
            <a:r>
              <a:rPr lang="en-US" dirty="0"/>
              <a:t>For this example set up </a:t>
            </a:r>
            <a:r>
              <a:rPr lang="en-US" dirty="0" err="1"/>
              <a:t>wh</a:t>
            </a:r>
            <a:r>
              <a:rPr lang="en-US" dirty="0"/>
              <a:t> 72 gets the product from </a:t>
            </a:r>
            <a:r>
              <a:rPr lang="en-US" dirty="0" err="1"/>
              <a:t>wh</a:t>
            </a:r>
            <a:r>
              <a:rPr lang="en-US" dirty="0"/>
              <a:t> 92</a:t>
            </a:r>
          </a:p>
          <a:p>
            <a:pPr lvl="1"/>
            <a:r>
              <a:rPr lang="en-US" dirty="0"/>
              <a:t>Setup an intercompany part in both the shipping and receiving warehouse (PM70/73 or Product Master Maintenance and Inventory Segment Maintenance) 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A67846-4865-4EB8-BD99-FB9DAF759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24" y="2842065"/>
            <a:ext cx="3602590" cy="15369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1A80D9-07A5-48ED-AE99-9F295A40F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0358" y="2842065"/>
            <a:ext cx="4488329" cy="10572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796BC15-5F2F-4C90-ACC7-94551A9D27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0357" y="3936140"/>
            <a:ext cx="4488329" cy="885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CE0C686-1111-46AC-AA46-6513875D46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9997" y="4485277"/>
            <a:ext cx="3692834" cy="1419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4D4166-1B26-4B0E-BB2C-992094C623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1170" y="4858765"/>
            <a:ext cx="3625601" cy="12553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C4BBAE-00B9-4E4C-9308-1AE878DC5A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38914" y="4881084"/>
            <a:ext cx="3129093" cy="130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603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2493E-2240-42C4-B9FF-954C7474C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Purchasing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ADC3C-1EAC-4043-A478-F9E794831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In the RECEIVING warehouse, you need to setup a vendor in the vendor master (VM08 and VM10 or Corporate Vendor Master and Division Vendor Master Maintenance)                 </a:t>
            </a:r>
          </a:p>
          <a:p>
            <a:pPr lvl="2"/>
            <a:r>
              <a:rPr lang="en-US" dirty="0"/>
              <a:t>This vendor is going to be used when converting the req to a PO in the receiving warehouse.</a:t>
            </a:r>
          </a:p>
          <a:p>
            <a:pPr lvl="2"/>
            <a:r>
              <a:rPr lang="en-US" dirty="0"/>
              <a:t>Put 92 in the Int </a:t>
            </a:r>
            <a:r>
              <a:rPr lang="en-US" dirty="0" err="1"/>
              <a:t>Wh</a:t>
            </a:r>
            <a:r>
              <a:rPr lang="en-US" dirty="0"/>
              <a:t> field in VM10.  Put a Y in the Non-</a:t>
            </a:r>
            <a:r>
              <a:rPr lang="en-US" dirty="0" err="1"/>
              <a:t>Disp</a:t>
            </a:r>
            <a:r>
              <a:rPr lang="en-US" dirty="0"/>
              <a:t> field.</a:t>
            </a:r>
          </a:p>
          <a:p>
            <a:pPr lvl="2"/>
            <a:r>
              <a:rPr lang="en-US" dirty="0"/>
              <a:t>WH92V for Warehouse 92 Vendor example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AE6993-CA4F-47C2-B22F-F004FA70A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058214"/>
            <a:ext cx="4807373" cy="169834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58A3B58-438E-458D-B0DF-8BE53D8C23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0155" y="2736689"/>
            <a:ext cx="5462430" cy="18702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9ED7E2-BA8D-4955-9BDC-0916EFDF45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320" y="4825737"/>
            <a:ext cx="3502124" cy="137372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00D829-61CE-4C78-A6CD-54156F48A3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2749" y="4914534"/>
            <a:ext cx="2734811" cy="119613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DC6EF2F-381F-4433-8CB1-5CD6A123B8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93157" y="4606964"/>
            <a:ext cx="3562523" cy="169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610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D9CDB-FE73-48B3-9DF1-245FD10EC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Purchasing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2041C-431C-4C71-B63E-29031E396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Disbursable Internal Vendors External vendors are always disbursable; internal vendors may be either disbursable or non-disbursable.</a:t>
            </a:r>
          </a:p>
          <a:p>
            <a:pPr lvl="1"/>
            <a:r>
              <a:rPr lang="en-US" dirty="0"/>
              <a:t>If disbursable, payables processing same as an external vendor:</a:t>
            </a:r>
          </a:p>
          <a:p>
            <a:pPr lvl="2"/>
            <a:r>
              <a:rPr lang="en-US" dirty="0"/>
              <a:t>■ PO receipts vouchered in AP65. </a:t>
            </a:r>
          </a:p>
          <a:p>
            <a:pPr lvl="2"/>
            <a:r>
              <a:rPr lang="en-US" dirty="0"/>
              <a:t>■ AP open items are created. </a:t>
            </a:r>
          </a:p>
          <a:p>
            <a:pPr lvl="2"/>
            <a:r>
              <a:rPr lang="en-US" dirty="0"/>
              <a:t>■ Payables are booked to the normal AP trade account. </a:t>
            </a:r>
          </a:p>
          <a:p>
            <a:pPr lvl="2"/>
            <a:r>
              <a:rPr lang="en-US" dirty="0"/>
              <a:t>■ Open items paid by check using normal selection process.</a:t>
            </a:r>
          </a:p>
          <a:p>
            <a:r>
              <a:rPr lang="en-US" dirty="0"/>
              <a:t>If not disbursable, no AP processing is required:</a:t>
            </a:r>
          </a:p>
          <a:p>
            <a:pPr lvl="2"/>
            <a:r>
              <a:rPr lang="en-US" dirty="0"/>
              <a:t>■ Internal PO receipts for an internal vendor cannot be vouched in AP65. </a:t>
            </a:r>
          </a:p>
          <a:p>
            <a:pPr lvl="2"/>
            <a:r>
              <a:rPr lang="en-US" dirty="0"/>
              <a:t>■ No open AP items are created.</a:t>
            </a:r>
          </a:p>
        </p:txBody>
      </p:sp>
    </p:spTree>
    <p:extLst>
      <p:ext uri="{BB962C8B-B14F-4D97-AF65-F5344CB8AC3E}">
        <p14:creationId xmlns:p14="http://schemas.microsoft.com/office/powerpoint/2010/main" val="384551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5FB2D-0490-4D3E-8246-2A0B9E9F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Purchasing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E921C-BFCE-48B5-9218-BAE0D30CB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Create a quote for the intercompany part for WH92V vendor (QM11 </a:t>
            </a:r>
            <a:r>
              <a:rPr lang="en-US"/>
              <a:t>or Vendor Quote </a:t>
            </a:r>
            <a:r>
              <a:rPr lang="en-US" dirty="0"/>
              <a:t>Master Maintenance)</a:t>
            </a:r>
          </a:p>
          <a:p>
            <a:pPr lvl="1"/>
            <a:r>
              <a:rPr lang="en-US" dirty="0"/>
              <a:t>Create an interbranch customer (customer type = B) for the receiving warehouse (in the shipping WH).  (CM50 and CM52 or Corporate Customer Master Maintenance and Divisional Customer Master Maintenance)</a:t>
            </a:r>
          </a:p>
          <a:p>
            <a:pPr lvl="2"/>
            <a:r>
              <a:rPr lang="en-US" dirty="0"/>
              <a:t>This is going to be the customer master that is used to create the SI order in the shipping warehouse.</a:t>
            </a:r>
          </a:p>
          <a:p>
            <a:pPr lvl="2"/>
            <a:r>
              <a:rPr lang="en-US" dirty="0"/>
              <a:t>WH72C for Warehouse 72 Customer example.</a:t>
            </a:r>
          </a:p>
          <a:p>
            <a:pPr lvl="1"/>
            <a:r>
              <a:rPr lang="en-US" dirty="0"/>
              <a:t>Create a price for the intercompany part for WH72C customer in the price list (PR81)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083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C09C6-1B2D-4A84-8838-62AAA234D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Purchasing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D307F-D8BB-468F-A33E-3B794FCD1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In the NF68 note file</a:t>
            </a:r>
          </a:p>
          <a:p>
            <a:pPr lvl="2"/>
            <a:r>
              <a:rPr lang="en-US" dirty="0"/>
              <a:t>In the OT note file, setup an IP type for intercompany purchasing</a:t>
            </a:r>
          </a:p>
          <a:p>
            <a:pPr lvl="2"/>
            <a:r>
              <a:rPr lang="en-US" dirty="0"/>
              <a:t>In the SO note file, setup a type for each receiving warehouse.  The first 6 characters of the description are reserved for the customer master.</a:t>
            </a:r>
          </a:p>
          <a:p>
            <a:pPr lvl="3"/>
            <a:r>
              <a:rPr lang="en-US" dirty="0"/>
              <a:t>Type = 72 would have WH72C in the first 6 characters of the description.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664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F6685-DA58-4D7D-BA86-54C56BF90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Purchasing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97130E8-A8B3-489F-BDF1-D4A4E7FBF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Create the following alpha codes in your Chart of Accounts (AC69 or Chart of Account Maintenance)</a:t>
            </a:r>
          </a:p>
          <a:p>
            <a:pPr lvl="2"/>
            <a:r>
              <a:rPr lang="en-US" dirty="0" err="1"/>
              <a:t>IPRswrw</a:t>
            </a:r>
            <a:r>
              <a:rPr lang="en-US" dirty="0"/>
              <a:t>: Internal Purchasing Receivable</a:t>
            </a:r>
          </a:p>
          <a:p>
            <a:pPr lvl="2"/>
            <a:r>
              <a:rPr lang="en-US" dirty="0" err="1"/>
              <a:t>IPPrwsw</a:t>
            </a:r>
            <a:r>
              <a:rPr lang="en-US" dirty="0"/>
              <a:t>: Internal Purchasing Payable</a:t>
            </a:r>
          </a:p>
          <a:p>
            <a:pPr lvl="2"/>
            <a:r>
              <a:rPr lang="en-US" dirty="0" err="1"/>
              <a:t>IPVrwsw</a:t>
            </a:r>
            <a:r>
              <a:rPr lang="en-US" dirty="0"/>
              <a:t>: Internal Purchasing Price Variance</a:t>
            </a:r>
          </a:p>
          <a:p>
            <a:pPr lvl="3"/>
            <a:r>
              <a:rPr lang="en-US" dirty="0" err="1"/>
              <a:t>sw</a:t>
            </a:r>
            <a:r>
              <a:rPr lang="en-US" dirty="0"/>
              <a:t> = Supplying warehouse</a:t>
            </a:r>
          </a:p>
          <a:p>
            <a:pPr lvl="3"/>
            <a:r>
              <a:rPr lang="en-US" dirty="0" err="1"/>
              <a:t>rw</a:t>
            </a:r>
            <a:r>
              <a:rPr lang="en-US" dirty="0"/>
              <a:t> = Receiving </a:t>
            </a:r>
            <a:r>
              <a:rPr lang="en-US" dirty="0" err="1"/>
              <a:t>warhouse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145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07722-2510-40F2-91D6-A955A0177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Purchasing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9422D7-1EFF-4B15-8110-0DA9DAAE3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The process</a:t>
            </a:r>
          </a:p>
          <a:p>
            <a:pPr lvl="1"/>
            <a:r>
              <a:rPr lang="en-US" dirty="0"/>
              <a:t>In the receiving warehouse, a req will be created either by MRP or thru the configurator</a:t>
            </a:r>
          </a:p>
          <a:p>
            <a:pPr lvl="2"/>
            <a:r>
              <a:rPr lang="en-US" dirty="0"/>
              <a:t>If this is configured, you should see a work order in the shipping warehouse to show requirements.  You will NOT be able to produce this until the req is converted to a PO.</a:t>
            </a:r>
          </a:p>
          <a:p>
            <a:pPr lvl="1"/>
            <a:r>
              <a:rPr lang="en-US" dirty="0"/>
              <a:t>Make sure the req is assigned to the WH10V vendor.  This identifies where you want to ‘purchase’ this product (</a:t>
            </a:r>
            <a:r>
              <a:rPr lang="en-US" dirty="0" err="1"/>
              <a:t>Wh</a:t>
            </a:r>
            <a:r>
              <a:rPr lang="en-US" dirty="0"/>
              <a:t> 10 in this example)</a:t>
            </a:r>
          </a:p>
          <a:p>
            <a:pPr lvl="1"/>
            <a:r>
              <a:rPr lang="en-US" dirty="0"/>
              <a:t>Convert the req to a PO in APE</a:t>
            </a:r>
          </a:p>
          <a:p>
            <a:pPr lvl="2"/>
            <a:r>
              <a:rPr lang="en-US" dirty="0"/>
              <a:t>When you convert to a PO, an SI order is created in the shipping warehouse.  The customer that is used is going to be the customer that was identified in the SO note file.</a:t>
            </a:r>
          </a:p>
          <a:p>
            <a:pPr lvl="1"/>
            <a:r>
              <a:rPr lang="en-US" dirty="0"/>
              <a:t>This SI order has to be produced and shipped</a:t>
            </a:r>
          </a:p>
          <a:p>
            <a:pPr lvl="1"/>
            <a:r>
              <a:rPr lang="en-US" dirty="0"/>
              <a:t>Once received, the PO should be received in the receiving warehouse.</a:t>
            </a:r>
          </a:p>
          <a:p>
            <a:r>
              <a:rPr lang="en-US" dirty="0"/>
              <a:t>Need to have EDI </a:t>
            </a:r>
            <a:r>
              <a:rPr lang="en-US"/>
              <a:t>async ORD400 </a:t>
            </a:r>
            <a:r>
              <a:rPr lang="en-US" dirty="0"/>
              <a:t>running.</a:t>
            </a:r>
          </a:p>
          <a:p>
            <a:r>
              <a:rPr lang="en-US" dirty="0"/>
              <a:t>If no order created check async log for issue.</a:t>
            </a:r>
          </a:p>
          <a:p>
            <a:pPr marL="201168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0150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chTalks_Template" id="{4EA8FD1D-6A45-4292-B64F-A53620638A21}" vid="{AC05955F-61C1-4C9A-BDF1-62B119265AF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6C98F2C3C1B048B1F576FB78DBDC15" ma:contentTypeVersion="7" ma:contentTypeDescription="Create a new document." ma:contentTypeScope="" ma:versionID="a73998a455d9b46c2f0006cb1de6490d">
  <xsd:schema xmlns:xsd="http://www.w3.org/2001/XMLSchema" xmlns:xs="http://www.w3.org/2001/XMLSchema" xmlns:p="http://schemas.microsoft.com/office/2006/metadata/properties" xmlns:ns3="d5af7eab-33ad-4748-a17e-3079a518d93f" targetNamespace="http://schemas.microsoft.com/office/2006/metadata/properties" ma:root="true" ma:fieldsID="79b5f9e3257c64af193e0ae547ffbe52" ns3:_="">
    <xsd:import namespace="d5af7eab-33ad-4748-a17e-3079a518d93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af7eab-33ad-4748-a17e-3079a518d9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F6125A-1ED9-4201-B9F6-F39FC79C29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af7eab-33ad-4748-a17e-3079a518d9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2D2F55-F370-4769-B53E-B247F968E32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1F1F8E0-1CB7-446D-9B70-2F1ADB23E5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3911</TotalTime>
  <Words>717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Acumin Pro Light</vt:lpstr>
      <vt:lpstr>Arial</vt:lpstr>
      <vt:lpstr>Calibri</vt:lpstr>
      <vt:lpstr>Calibri Light</vt:lpstr>
      <vt:lpstr>Retrospect</vt:lpstr>
      <vt:lpstr>Today’s Topic: Internal Purchasing</vt:lpstr>
      <vt:lpstr>The Details</vt:lpstr>
      <vt:lpstr>Internal Purchasing </vt:lpstr>
      <vt:lpstr>Internal Purchasing</vt:lpstr>
      <vt:lpstr>Internal Purchasing</vt:lpstr>
      <vt:lpstr>Internal Purchasing </vt:lpstr>
      <vt:lpstr>Internal Purchasing </vt:lpstr>
      <vt:lpstr>Internal Purchasing</vt:lpstr>
      <vt:lpstr>Internal Purchasing</vt:lpstr>
      <vt:lpstr>Internal Purchasing</vt:lpstr>
      <vt:lpstr>Questions and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Lieberman, Cindy</dc:creator>
  <cp:lastModifiedBy>Lieberman, Cindy</cp:lastModifiedBy>
  <cp:revision>6</cp:revision>
  <dcterms:created xsi:type="dcterms:W3CDTF">2019-06-21T23:19:44Z</dcterms:created>
  <dcterms:modified xsi:type="dcterms:W3CDTF">2019-11-19T22:30:41Z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0x010100E06C98F2C3C1B048B1F576FB78DBDC15</vt:lpwstr>
  </property>
</Properties>
</file>