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7" r:id="rId5"/>
    <p:sldId id="318" r:id="rId6"/>
    <p:sldId id="258" r:id="rId7"/>
    <p:sldId id="259" r:id="rId8"/>
    <p:sldId id="302" r:id="rId9"/>
    <p:sldId id="260" r:id="rId10"/>
    <p:sldId id="261" r:id="rId11"/>
    <p:sldId id="262" r:id="rId12"/>
    <p:sldId id="264" r:id="rId13"/>
    <p:sldId id="265" r:id="rId14"/>
    <p:sldId id="266" r:id="rId15"/>
    <p:sldId id="267" r:id="rId16"/>
    <p:sldId id="268" r:id="rId17"/>
    <p:sldId id="270" r:id="rId18"/>
    <p:sldId id="269" r:id="rId19"/>
    <p:sldId id="303" r:id="rId20"/>
    <p:sldId id="304" r:id="rId21"/>
    <p:sldId id="305" r:id="rId22"/>
    <p:sldId id="316" r:id="rId23"/>
    <p:sldId id="311" r:id="rId24"/>
    <p:sldId id="312" r:id="rId25"/>
    <p:sldId id="306" r:id="rId26"/>
    <p:sldId id="307" r:id="rId27"/>
    <p:sldId id="308" r:id="rId28"/>
    <p:sldId id="309" r:id="rId29"/>
    <p:sldId id="310" r:id="rId30"/>
    <p:sldId id="313" r:id="rId31"/>
    <p:sldId id="317" r:id="rId32"/>
    <p:sldId id="314" r:id="rId33"/>
    <p:sldId id="315" r:id="rId34"/>
    <p:sldId id="31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D3D"/>
    <a:srgbClr val="38B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99E2F-578C-4DF1-AD89-8024824F3FF3}" v="18" dt="2025-10-28T19:06:57.447"/>
    <p1510:client id="{99E08C4D-9E7D-BFA5-1051-C46330DBD860}" v="80" dt="2025-10-28T18:46:39.755"/>
    <p1510:client id="{C792E991-E761-D75C-86FB-DFEF252023D6}" v="2" dt="2025-10-29T15:40:47.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shing, Jan" userId="S::jcushing@friedmancorp.com::be543380-e64a-4143-a289-5c11f2156bf6" providerId="AD" clId="Web-{C792E991-E761-D75C-86FB-DFEF252023D6}"/>
    <pc:docChg chg="modSld">
      <pc:chgData name="Cushing, Jan" userId="S::jcushing@friedmancorp.com::be543380-e64a-4143-a289-5c11f2156bf6" providerId="AD" clId="Web-{C792E991-E761-D75C-86FB-DFEF252023D6}" dt="2025-10-29T15:40:47.603" v="1" actId="1076"/>
      <pc:docMkLst>
        <pc:docMk/>
      </pc:docMkLst>
      <pc:sldChg chg="modSp">
        <pc:chgData name="Cushing, Jan" userId="S::jcushing@friedmancorp.com::be543380-e64a-4143-a289-5c11f2156bf6" providerId="AD" clId="Web-{C792E991-E761-D75C-86FB-DFEF252023D6}" dt="2025-10-29T15:40:14.134" v="0" actId="1076"/>
        <pc:sldMkLst>
          <pc:docMk/>
          <pc:sldMk cId="2014976481" sldId="268"/>
        </pc:sldMkLst>
        <pc:picChg chg="mod">
          <ac:chgData name="Cushing, Jan" userId="S::jcushing@friedmancorp.com::be543380-e64a-4143-a289-5c11f2156bf6" providerId="AD" clId="Web-{C792E991-E761-D75C-86FB-DFEF252023D6}" dt="2025-10-29T15:40:14.134" v="0" actId="1076"/>
          <ac:picMkLst>
            <pc:docMk/>
            <pc:sldMk cId="2014976481" sldId="268"/>
            <ac:picMk id="12" creationId="{39BCAD45-273B-801F-98D1-6D8E9DE069A6}"/>
          </ac:picMkLst>
        </pc:picChg>
      </pc:sldChg>
      <pc:sldChg chg="modSp">
        <pc:chgData name="Cushing, Jan" userId="S::jcushing@friedmancorp.com::be543380-e64a-4143-a289-5c11f2156bf6" providerId="AD" clId="Web-{C792E991-E761-D75C-86FB-DFEF252023D6}" dt="2025-10-29T15:40:47.603" v="1" actId="1076"/>
        <pc:sldMkLst>
          <pc:docMk/>
          <pc:sldMk cId="1458770625" sldId="270"/>
        </pc:sldMkLst>
        <pc:picChg chg="mod">
          <ac:chgData name="Cushing, Jan" userId="S::jcushing@friedmancorp.com::be543380-e64a-4143-a289-5c11f2156bf6" providerId="AD" clId="Web-{C792E991-E761-D75C-86FB-DFEF252023D6}" dt="2025-10-29T15:40:47.603" v="1" actId="1076"/>
          <ac:picMkLst>
            <pc:docMk/>
            <pc:sldMk cId="1458770625" sldId="270"/>
            <ac:picMk id="7" creationId="{A6377A43-B7FE-740E-1F19-FF604F791091}"/>
          </ac:picMkLst>
        </pc:picChg>
      </pc:sldChg>
    </pc:docChg>
  </pc:docChgLst>
  <pc:docChgLst>
    <pc:chgData name="Cushing, Jan" userId="S::jcushing@friedmancorp.com::be543380-e64a-4143-a289-5c11f2156bf6" providerId="AD" clId="Web-{31399E2F-578C-4DF1-AD89-8024824F3FF3}"/>
    <pc:docChg chg="modSld">
      <pc:chgData name="Cushing, Jan" userId="S::jcushing@friedmancorp.com::be543380-e64a-4143-a289-5c11f2156bf6" providerId="AD" clId="Web-{31399E2F-578C-4DF1-AD89-8024824F3FF3}" dt="2025-10-28T19:06:57.447" v="16"/>
      <pc:docMkLst>
        <pc:docMk/>
      </pc:docMkLst>
      <pc:sldChg chg="modSp">
        <pc:chgData name="Cushing, Jan" userId="S::jcushing@friedmancorp.com::be543380-e64a-4143-a289-5c11f2156bf6" providerId="AD" clId="Web-{31399E2F-578C-4DF1-AD89-8024824F3FF3}" dt="2025-10-28T19:06:57.447" v="16"/>
        <pc:sldMkLst>
          <pc:docMk/>
          <pc:sldMk cId="550370185" sldId="260"/>
        </pc:sldMkLst>
        <pc:picChg chg="mod modCrop">
          <ac:chgData name="Cushing, Jan" userId="S::jcushing@friedmancorp.com::be543380-e64a-4143-a289-5c11f2156bf6" providerId="AD" clId="Web-{31399E2F-578C-4DF1-AD89-8024824F3FF3}" dt="2025-10-28T19:06:57.447" v="16"/>
          <ac:picMkLst>
            <pc:docMk/>
            <pc:sldMk cId="550370185" sldId="260"/>
            <ac:picMk id="7" creationId="{CBFD5CC9-2098-0D0E-52CE-E351E8849049}"/>
          </ac:picMkLst>
        </pc:picChg>
      </pc:sldChg>
      <pc:sldChg chg="modSp">
        <pc:chgData name="Cushing, Jan" userId="S::jcushing@friedmancorp.com::be543380-e64a-4143-a289-5c11f2156bf6" providerId="AD" clId="Web-{31399E2F-578C-4DF1-AD89-8024824F3FF3}" dt="2025-10-28T19:05:37.556" v="14" actId="20577"/>
        <pc:sldMkLst>
          <pc:docMk/>
          <pc:sldMk cId="497414362" sldId="315"/>
        </pc:sldMkLst>
        <pc:spChg chg="mod">
          <ac:chgData name="Cushing, Jan" userId="S::jcushing@friedmancorp.com::be543380-e64a-4143-a289-5c11f2156bf6" providerId="AD" clId="Web-{31399E2F-578C-4DF1-AD89-8024824F3FF3}" dt="2025-10-28T19:05:37.556" v="14" actId="20577"/>
          <ac:spMkLst>
            <pc:docMk/>
            <pc:sldMk cId="497414362" sldId="315"/>
            <ac:spMk id="3" creationId="{9BE96201-92CF-ECD8-E8D9-502F8518650C}"/>
          </ac:spMkLst>
        </pc:spChg>
      </pc:sldChg>
    </pc:docChg>
  </pc:docChgLst>
  <pc:docChgLst>
    <pc:chgData name="Cushing, Jan" userId="S::jcushing@friedmancorp.com::be543380-e64a-4143-a289-5c11f2156bf6" providerId="AD" clId="Web-{5A0CD7B2-E08B-FEE4-140D-56ACDD35856C}"/>
    <pc:docChg chg="addSld delSld modSld sldOrd">
      <pc:chgData name="Cushing, Jan" userId="S::jcushing@friedmancorp.com::be543380-e64a-4143-a289-5c11f2156bf6" providerId="AD" clId="Web-{5A0CD7B2-E08B-FEE4-140D-56ACDD35856C}" dt="2025-10-22T19:45:04.683" v="436" actId="20577"/>
      <pc:docMkLst>
        <pc:docMk/>
      </pc:docMkLst>
      <pc:sldChg chg="modSp">
        <pc:chgData name="Cushing, Jan" userId="S::jcushing@friedmancorp.com::be543380-e64a-4143-a289-5c11f2156bf6" providerId="AD" clId="Web-{5A0CD7B2-E08B-FEE4-140D-56ACDD35856C}" dt="2025-10-22T19:42:29.462" v="434" actId="20577"/>
        <pc:sldMkLst>
          <pc:docMk/>
          <pc:sldMk cId="2098947840" sldId="259"/>
        </pc:sldMkLst>
        <pc:spChg chg="mod">
          <ac:chgData name="Cushing, Jan" userId="S::jcushing@friedmancorp.com::be543380-e64a-4143-a289-5c11f2156bf6" providerId="AD" clId="Web-{5A0CD7B2-E08B-FEE4-140D-56ACDD35856C}" dt="2025-10-22T19:42:29.462" v="434" actId="20577"/>
          <ac:spMkLst>
            <pc:docMk/>
            <pc:sldMk cId="2098947840" sldId="259"/>
            <ac:spMk id="3" creationId="{C0474CB6-42F3-492F-A18C-14E03DEDBDF1}"/>
          </ac:spMkLst>
        </pc:spChg>
      </pc:sldChg>
      <pc:sldChg chg="modSp">
        <pc:chgData name="Cushing, Jan" userId="S::jcushing@friedmancorp.com::be543380-e64a-4143-a289-5c11f2156bf6" providerId="AD" clId="Web-{5A0CD7B2-E08B-FEE4-140D-56ACDD35856C}" dt="2025-10-22T19:45:04.683" v="436" actId="20577"/>
        <pc:sldMkLst>
          <pc:docMk/>
          <pc:sldMk cId="550370185" sldId="260"/>
        </pc:sldMkLst>
        <pc:spChg chg="mod">
          <ac:chgData name="Cushing, Jan" userId="S::jcushing@friedmancorp.com::be543380-e64a-4143-a289-5c11f2156bf6" providerId="AD" clId="Web-{5A0CD7B2-E08B-FEE4-140D-56ACDD35856C}" dt="2025-10-22T19:45:04.683" v="436" actId="20577"/>
          <ac:spMkLst>
            <pc:docMk/>
            <pc:sldMk cId="550370185" sldId="260"/>
            <ac:spMk id="6" creationId="{CA401136-6EFC-8B6F-2F48-DA80F5C98415}"/>
          </ac:spMkLst>
        </pc:spChg>
      </pc:sldChg>
      <pc:sldChg chg="modSp">
        <pc:chgData name="Cushing, Jan" userId="S::jcushing@friedmancorp.com::be543380-e64a-4143-a289-5c11f2156bf6" providerId="AD" clId="Web-{5A0CD7B2-E08B-FEE4-140D-56ACDD35856C}" dt="2025-10-22T18:22:02.343" v="79" actId="1076"/>
        <pc:sldMkLst>
          <pc:docMk/>
          <pc:sldMk cId="602393550" sldId="262"/>
        </pc:sldMkLst>
        <pc:picChg chg="mod">
          <ac:chgData name="Cushing, Jan" userId="S::jcushing@friedmancorp.com::be543380-e64a-4143-a289-5c11f2156bf6" providerId="AD" clId="Web-{5A0CD7B2-E08B-FEE4-140D-56ACDD35856C}" dt="2025-10-22T18:22:02.343" v="79" actId="1076"/>
          <ac:picMkLst>
            <pc:docMk/>
            <pc:sldMk cId="602393550" sldId="262"/>
            <ac:picMk id="12" creationId="{8CC632B7-C16C-2C47-E8D7-18DAE8CC7B3C}"/>
          </ac:picMkLst>
        </pc:picChg>
      </pc:sldChg>
      <pc:sldChg chg="modSp">
        <pc:chgData name="Cushing, Jan" userId="S::jcushing@friedmancorp.com::be543380-e64a-4143-a289-5c11f2156bf6" providerId="AD" clId="Web-{5A0CD7B2-E08B-FEE4-140D-56ACDD35856C}" dt="2025-10-22T18:25:22.266" v="82" actId="20577"/>
        <pc:sldMkLst>
          <pc:docMk/>
          <pc:sldMk cId="227902292" sldId="265"/>
        </pc:sldMkLst>
        <pc:spChg chg="mod">
          <ac:chgData name="Cushing, Jan" userId="S::jcushing@friedmancorp.com::be543380-e64a-4143-a289-5c11f2156bf6" providerId="AD" clId="Web-{5A0CD7B2-E08B-FEE4-140D-56ACDD35856C}" dt="2025-10-22T18:25:22.266" v="82" actId="20577"/>
          <ac:spMkLst>
            <pc:docMk/>
            <pc:sldMk cId="227902292" sldId="265"/>
            <ac:spMk id="3" creationId="{7DE4AF0B-FF19-46DB-9D08-64FC285E4C08}"/>
          </ac:spMkLst>
        </pc:spChg>
      </pc:sldChg>
      <pc:sldChg chg="modSp">
        <pc:chgData name="Cushing, Jan" userId="S::jcushing@friedmancorp.com::be543380-e64a-4143-a289-5c11f2156bf6" providerId="AD" clId="Web-{5A0CD7B2-E08B-FEE4-140D-56ACDD35856C}" dt="2025-10-22T18:40:58.361" v="116" actId="20577"/>
        <pc:sldMkLst>
          <pc:docMk/>
          <pc:sldMk cId="3977547742" sldId="312"/>
        </pc:sldMkLst>
        <pc:spChg chg="mod">
          <ac:chgData name="Cushing, Jan" userId="S::jcushing@friedmancorp.com::be543380-e64a-4143-a289-5c11f2156bf6" providerId="AD" clId="Web-{5A0CD7B2-E08B-FEE4-140D-56ACDD35856C}" dt="2025-10-22T18:40:58.361" v="116" actId="20577"/>
          <ac:spMkLst>
            <pc:docMk/>
            <pc:sldMk cId="3977547742" sldId="312"/>
            <ac:spMk id="3" creationId="{ADB7891E-CB15-50A3-CD4F-F1D4C132ED20}"/>
          </ac:spMkLst>
        </pc:spChg>
        <pc:spChg chg="mod">
          <ac:chgData name="Cushing, Jan" userId="S::jcushing@friedmancorp.com::be543380-e64a-4143-a289-5c11f2156bf6" providerId="AD" clId="Web-{5A0CD7B2-E08B-FEE4-140D-56ACDD35856C}" dt="2025-10-22T18:40:21.407" v="108" actId="1076"/>
          <ac:spMkLst>
            <pc:docMk/>
            <pc:sldMk cId="3977547742" sldId="312"/>
            <ac:spMk id="8" creationId="{CC6AE5DB-B703-538D-6B83-B5B9D5EAC98F}"/>
          </ac:spMkLst>
        </pc:spChg>
        <pc:spChg chg="mod">
          <ac:chgData name="Cushing, Jan" userId="S::jcushing@friedmancorp.com::be543380-e64a-4143-a289-5c11f2156bf6" providerId="AD" clId="Web-{5A0CD7B2-E08B-FEE4-140D-56ACDD35856C}" dt="2025-10-22T18:40:26.673" v="109" actId="1076"/>
          <ac:spMkLst>
            <pc:docMk/>
            <pc:sldMk cId="3977547742" sldId="312"/>
            <ac:spMk id="9" creationId="{09F851A7-35B3-78A7-91D6-5150980FE4FA}"/>
          </ac:spMkLst>
        </pc:spChg>
        <pc:picChg chg="mod">
          <ac:chgData name="Cushing, Jan" userId="S::jcushing@friedmancorp.com::be543380-e64a-4143-a289-5c11f2156bf6" providerId="AD" clId="Web-{5A0CD7B2-E08B-FEE4-140D-56ACDD35856C}" dt="2025-10-22T18:37:30.922" v="89" actId="1076"/>
          <ac:picMkLst>
            <pc:docMk/>
            <pc:sldMk cId="3977547742" sldId="312"/>
            <ac:picMk id="5" creationId="{41AFE8C0-7B15-D3B6-982E-AE1B3A59B093}"/>
          </ac:picMkLst>
        </pc:picChg>
      </pc:sldChg>
      <pc:sldChg chg="modSp">
        <pc:chgData name="Cushing, Jan" userId="S::jcushing@friedmancorp.com::be543380-e64a-4143-a289-5c11f2156bf6" providerId="AD" clId="Web-{5A0CD7B2-E08B-FEE4-140D-56ACDD35856C}" dt="2025-10-22T18:48:10.627" v="118" actId="20577"/>
        <pc:sldMkLst>
          <pc:docMk/>
          <pc:sldMk cId="2132555284" sldId="314"/>
        </pc:sldMkLst>
        <pc:spChg chg="mod">
          <ac:chgData name="Cushing, Jan" userId="S::jcushing@friedmancorp.com::be543380-e64a-4143-a289-5c11f2156bf6" providerId="AD" clId="Web-{5A0CD7B2-E08B-FEE4-140D-56ACDD35856C}" dt="2025-10-22T18:48:10.627" v="118" actId="20577"/>
          <ac:spMkLst>
            <pc:docMk/>
            <pc:sldMk cId="2132555284" sldId="314"/>
            <ac:spMk id="3" creationId="{445D0662-149E-29CD-665E-D02C5CBEC94C}"/>
          </ac:spMkLst>
        </pc:spChg>
      </pc:sldChg>
      <pc:sldChg chg="modSp ord">
        <pc:chgData name="Cushing, Jan" userId="S::jcushing@friedmancorp.com::be543380-e64a-4143-a289-5c11f2156bf6" providerId="AD" clId="Web-{5A0CD7B2-E08B-FEE4-140D-56ACDD35856C}" dt="2025-10-22T18:13:24.951" v="78" actId="1076"/>
        <pc:sldMkLst>
          <pc:docMk/>
          <pc:sldMk cId="1124871990" sldId="316"/>
        </pc:sldMkLst>
        <pc:spChg chg="mod">
          <ac:chgData name="Cushing, Jan" userId="S::jcushing@friedmancorp.com::be543380-e64a-4143-a289-5c11f2156bf6" providerId="AD" clId="Web-{5A0CD7B2-E08B-FEE4-140D-56ACDD35856C}" dt="2025-10-22T18:13:08.076" v="76" actId="14100"/>
          <ac:spMkLst>
            <pc:docMk/>
            <pc:sldMk cId="1124871990" sldId="316"/>
            <ac:spMk id="3" creationId="{170706BD-BC7C-A911-EB39-0282DA420E57}"/>
          </ac:spMkLst>
        </pc:spChg>
        <pc:spChg chg="mod">
          <ac:chgData name="Cushing, Jan" userId="S::jcushing@friedmancorp.com::be543380-e64a-4143-a289-5c11f2156bf6" providerId="AD" clId="Web-{5A0CD7B2-E08B-FEE4-140D-56ACDD35856C}" dt="2025-10-22T18:13:24.951" v="78" actId="1076"/>
          <ac:spMkLst>
            <pc:docMk/>
            <pc:sldMk cId="1124871990" sldId="316"/>
            <ac:spMk id="6" creationId="{DA565DAB-78D3-29C7-B916-24D12112AB9B}"/>
          </ac:spMkLst>
        </pc:spChg>
      </pc:sldChg>
      <pc:sldChg chg="addSp delSp modSp add replId">
        <pc:chgData name="Cushing, Jan" userId="S::jcushing@friedmancorp.com::be543380-e64a-4143-a289-5c11f2156bf6" providerId="AD" clId="Web-{5A0CD7B2-E08B-FEE4-140D-56ACDD35856C}" dt="2025-10-22T19:12:56.349" v="430" actId="20577"/>
        <pc:sldMkLst>
          <pc:docMk/>
          <pc:sldMk cId="1219532208" sldId="317"/>
        </pc:sldMkLst>
        <pc:spChg chg="mod">
          <ac:chgData name="Cushing, Jan" userId="S::jcushing@friedmancorp.com::be543380-e64a-4143-a289-5c11f2156bf6" providerId="AD" clId="Web-{5A0CD7B2-E08B-FEE4-140D-56ACDD35856C}" dt="2025-10-22T19:12:56.349" v="430" actId="20577"/>
          <ac:spMkLst>
            <pc:docMk/>
            <pc:sldMk cId="1219532208" sldId="317"/>
            <ac:spMk id="3" creationId="{9B228BE4-99FB-FA87-F38A-432DFFB61A72}"/>
          </ac:spMkLst>
        </pc:spChg>
        <pc:picChg chg="add mod">
          <ac:chgData name="Cushing, Jan" userId="S::jcushing@friedmancorp.com::be543380-e64a-4143-a289-5c11f2156bf6" providerId="AD" clId="Web-{5A0CD7B2-E08B-FEE4-140D-56ACDD35856C}" dt="2025-10-22T19:11:02.786" v="427" actId="14100"/>
          <ac:picMkLst>
            <pc:docMk/>
            <pc:sldMk cId="1219532208" sldId="317"/>
            <ac:picMk id="4" creationId="{306380EB-F4F4-2901-C16E-37C9466662FB}"/>
          </ac:picMkLst>
        </pc:picChg>
      </pc:sldChg>
    </pc:docChg>
  </pc:docChgLst>
  <pc:docChgLst>
    <pc:chgData name="Caracal Keithrafferty" userId="S::ckeithrafferty@friedmancorp.com::8efc6dd2-17b6-44e0-8b7f-96d832d090d0" providerId="AD" clId="Web-{99E08C4D-9E7D-BFA5-1051-C46330DBD860}"/>
    <pc:docChg chg="addSld modSld sldOrd">
      <pc:chgData name="Caracal Keithrafferty" userId="S::ckeithrafferty@friedmancorp.com::8efc6dd2-17b6-44e0-8b7f-96d832d090d0" providerId="AD" clId="Web-{99E08C4D-9E7D-BFA5-1051-C46330DBD860}" dt="2025-10-28T18:46:39.755" v="74" actId="1076"/>
      <pc:docMkLst>
        <pc:docMk/>
      </pc:docMkLst>
      <pc:sldChg chg="addSp delSp modSp new ord">
        <pc:chgData name="Caracal Keithrafferty" userId="S::ckeithrafferty@friedmancorp.com::8efc6dd2-17b6-44e0-8b7f-96d832d090d0" providerId="AD" clId="Web-{99E08C4D-9E7D-BFA5-1051-C46330DBD860}" dt="2025-10-28T18:45:24.719" v="57" actId="14100"/>
        <pc:sldMkLst>
          <pc:docMk/>
          <pc:sldMk cId="1880056935" sldId="318"/>
        </pc:sldMkLst>
        <pc:spChg chg="mod">
          <ac:chgData name="Caracal Keithrafferty" userId="S::ckeithrafferty@friedmancorp.com::8efc6dd2-17b6-44e0-8b7f-96d832d090d0" providerId="AD" clId="Web-{99E08C4D-9E7D-BFA5-1051-C46330DBD860}" dt="2025-10-28T18:36:17.961" v="5" actId="20577"/>
          <ac:spMkLst>
            <pc:docMk/>
            <pc:sldMk cId="1880056935" sldId="318"/>
            <ac:spMk id="2" creationId="{499D1FD8-4A12-B342-322E-F5F7593DA030}"/>
          </ac:spMkLst>
        </pc:spChg>
        <pc:spChg chg="del">
          <ac:chgData name="Caracal Keithrafferty" userId="S::ckeithrafferty@friedmancorp.com::8efc6dd2-17b6-44e0-8b7f-96d832d090d0" providerId="AD" clId="Web-{99E08C4D-9E7D-BFA5-1051-C46330DBD860}" dt="2025-10-28T18:36:20.523" v="6"/>
          <ac:spMkLst>
            <pc:docMk/>
            <pc:sldMk cId="1880056935" sldId="318"/>
            <ac:spMk id="3" creationId="{B40F144B-5923-AF2F-B255-094CC5B60767}"/>
          </ac:spMkLst>
        </pc:spChg>
        <pc:picChg chg="add del mod">
          <ac:chgData name="Caracal Keithrafferty" userId="S::ckeithrafferty@friedmancorp.com::8efc6dd2-17b6-44e0-8b7f-96d832d090d0" providerId="AD" clId="Web-{99E08C4D-9E7D-BFA5-1051-C46330DBD860}" dt="2025-10-28T18:36:59.540" v="11"/>
          <ac:picMkLst>
            <pc:docMk/>
            <pc:sldMk cId="1880056935" sldId="318"/>
            <ac:picMk id="4" creationId="{37BD0639-843A-64E5-98C3-AD98CE5EAD34}"/>
          </ac:picMkLst>
        </pc:picChg>
        <pc:picChg chg="add mod">
          <ac:chgData name="Caracal Keithrafferty" userId="S::ckeithrafferty@friedmancorp.com::8efc6dd2-17b6-44e0-8b7f-96d832d090d0" providerId="AD" clId="Web-{99E08C4D-9E7D-BFA5-1051-C46330DBD860}" dt="2025-10-28T18:38:50.698" v="26" actId="14100"/>
          <ac:picMkLst>
            <pc:docMk/>
            <pc:sldMk cId="1880056935" sldId="318"/>
            <ac:picMk id="5" creationId="{405E2F18-C147-8FF4-CB18-BEC6CBFEF1FF}"/>
          </ac:picMkLst>
        </pc:picChg>
        <pc:picChg chg="add del mod">
          <ac:chgData name="Caracal Keithrafferty" userId="S::ckeithrafferty@friedmancorp.com::8efc6dd2-17b6-44e0-8b7f-96d832d090d0" providerId="AD" clId="Web-{99E08C4D-9E7D-BFA5-1051-C46330DBD860}" dt="2025-10-28T18:45:06.656" v="52"/>
          <ac:picMkLst>
            <pc:docMk/>
            <pc:sldMk cId="1880056935" sldId="318"/>
            <ac:picMk id="6" creationId="{6935C1E7-9909-A34B-1482-3671CEEBB42A}"/>
          </ac:picMkLst>
        </pc:picChg>
        <pc:picChg chg="add del mod">
          <ac:chgData name="Caracal Keithrafferty" userId="S::ckeithrafferty@friedmancorp.com::8efc6dd2-17b6-44e0-8b7f-96d832d090d0" providerId="AD" clId="Web-{99E08C4D-9E7D-BFA5-1051-C46330DBD860}" dt="2025-10-28T18:39:33.636" v="31"/>
          <ac:picMkLst>
            <pc:docMk/>
            <pc:sldMk cId="1880056935" sldId="318"/>
            <ac:picMk id="7" creationId="{D29770B0-1210-76BA-0DA5-25AFCC91FB71}"/>
          </ac:picMkLst>
        </pc:picChg>
        <pc:picChg chg="add del mod">
          <ac:chgData name="Caracal Keithrafferty" userId="S::ckeithrafferty@friedmancorp.com::8efc6dd2-17b6-44e0-8b7f-96d832d090d0" providerId="AD" clId="Web-{99E08C4D-9E7D-BFA5-1051-C46330DBD860}" dt="2025-10-28T18:38:02.213" v="25"/>
          <ac:picMkLst>
            <pc:docMk/>
            <pc:sldMk cId="1880056935" sldId="318"/>
            <ac:picMk id="8" creationId="{CA901346-5D51-A8F5-B017-212F01B99F51}"/>
          </ac:picMkLst>
        </pc:picChg>
        <pc:picChg chg="add mod">
          <ac:chgData name="Caracal Keithrafferty" userId="S::ckeithrafferty@friedmancorp.com::8efc6dd2-17b6-44e0-8b7f-96d832d090d0" providerId="AD" clId="Web-{99E08C4D-9E7D-BFA5-1051-C46330DBD860}" dt="2025-10-28T18:40:01.886" v="35" actId="1076"/>
          <ac:picMkLst>
            <pc:docMk/>
            <pc:sldMk cId="1880056935" sldId="318"/>
            <ac:picMk id="9" creationId="{F59A043D-784F-BDE3-1D87-F8F323BEB295}"/>
          </ac:picMkLst>
        </pc:picChg>
        <pc:picChg chg="add mod">
          <ac:chgData name="Caracal Keithrafferty" userId="S::ckeithrafferty@friedmancorp.com::8efc6dd2-17b6-44e0-8b7f-96d832d090d0" providerId="AD" clId="Web-{99E08C4D-9E7D-BFA5-1051-C46330DBD860}" dt="2025-10-28T18:40:18.308" v="42" actId="1076"/>
          <ac:picMkLst>
            <pc:docMk/>
            <pc:sldMk cId="1880056935" sldId="318"/>
            <ac:picMk id="10" creationId="{AEB77707-307C-1DFF-24A2-013D4B1A43E7}"/>
          </ac:picMkLst>
        </pc:picChg>
        <pc:picChg chg="add del mod">
          <ac:chgData name="Caracal Keithrafferty" userId="S::ckeithrafferty@friedmancorp.com::8efc6dd2-17b6-44e0-8b7f-96d832d090d0" providerId="AD" clId="Web-{99E08C4D-9E7D-BFA5-1051-C46330DBD860}" dt="2025-10-28T18:44:34.544" v="47"/>
          <ac:picMkLst>
            <pc:docMk/>
            <pc:sldMk cId="1880056935" sldId="318"/>
            <ac:picMk id="11" creationId="{4D41C8A8-5DD5-048A-C029-9B90FE31E1B4}"/>
          </ac:picMkLst>
        </pc:picChg>
        <pc:picChg chg="add mod">
          <ac:chgData name="Caracal Keithrafferty" userId="S::ckeithrafferty@friedmancorp.com::8efc6dd2-17b6-44e0-8b7f-96d832d090d0" providerId="AD" clId="Web-{99E08C4D-9E7D-BFA5-1051-C46330DBD860}" dt="2025-10-28T18:40:18.355" v="44" actId="1076"/>
          <ac:picMkLst>
            <pc:docMk/>
            <pc:sldMk cId="1880056935" sldId="318"/>
            <ac:picMk id="12" creationId="{6C38B7BF-4479-1731-1107-44CF887926BF}"/>
          </ac:picMkLst>
        </pc:picChg>
        <pc:picChg chg="add mod">
          <ac:chgData name="Caracal Keithrafferty" userId="S::ckeithrafferty@friedmancorp.com::8efc6dd2-17b6-44e0-8b7f-96d832d090d0" providerId="AD" clId="Web-{99E08C4D-9E7D-BFA5-1051-C46330DBD860}" dt="2025-10-28T18:44:45.857" v="51" actId="1076"/>
          <ac:picMkLst>
            <pc:docMk/>
            <pc:sldMk cId="1880056935" sldId="318"/>
            <ac:picMk id="13" creationId="{CF759B57-A6E4-2786-3D0D-C8B34F8ACB67}"/>
          </ac:picMkLst>
        </pc:picChg>
        <pc:picChg chg="add mod">
          <ac:chgData name="Caracal Keithrafferty" userId="S::ckeithrafferty@friedmancorp.com::8efc6dd2-17b6-44e0-8b7f-96d832d090d0" providerId="AD" clId="Web-{99E08C4D-9E7D-BFA5-1051-C46330DBD860}" dt="2025-10-28T18:45:24.719" v="57" actId="14100"/>
          <ac:picMkLst>
            <pc:docMk/>
            <pc:sldMk cId="1880056935" sldId="318"/>
            <ac:picMk id="14" creationId="{4985F316-35E9-FB15-6E11-774F4BA2957D}"/>
          </ac:picMkLst>
        </pc:picChg>
      </pc:sldChg>
      <pc:sldChg chg="addSp delSp modSp new">
        <pc:chgData name="Caracal Keithrafferty" userId="S::ckeithrafferty@friedmancorp.com::8efc6dd2-17b6-44e0-8b7f-96d832d090d0" providerId="AD" clId="Web-{99E08C4D-9E7D-BFA5-1051-C46330DBD860}" dt="2025-10-28T18:46:39.755" v="74" actId="1076"/>
        <pc:sldMkLst>
          <pc:docMk/>
          <pc:sldMk cId="2776593622" sldId="319"/>
        </pc:sldMkLst>
        <pc:spChg chg="mod">
          <ac:chgData name="Caracal Keithrafferty" userId="S::ckeithrafferty@friedmancorp.com::8efc6dd2-17b6-44e0-8b7f-96d832d090d0" providerId="AD" clId="Web-{99E08C4D-9E7D-BFA5-1051-C46330DBD860}" dt="2025-10-28T18:46:20.270" v="67" actId="20577"/>
          <ac:spMkLst>
            <pc:docMk/>
            <pc:sldMk cId="2776593622" sldId="319"/>
            <ac:spMk id="2" creationId="{603D7394-A1A9-4602-552D-3AEFACFE283D}"/>
          </ac:spMkLst>
        </pc:spChg>
        <pc:spChg chg="del">
          <ac:chgData name="Caracal Keithrafferty" userId="S::ckeithrafferty@friedmancorp.com::8efc6dd2-17b6-44e0-8b7f-96d832d090d0" providerId="AD" clId="Web-{99E08C4D-9E7D-BFA5-1051-C46330DBD860}" dt="2025-10-28T18:46:32.536" v="68"/>
          <ac:spMkLst>
            <pc:docMk/>
            <pc:sldMk cId="2776593622" sldId="319"/>
            <ac:spMk id="3" creationId="{FFC02455-ABD3-FA57-ED75-8D3D68ED6CC9}"/>
          </ac:spMkLst>
        </pc:spChg>
        <pc:picChg chg="add mod">
          <ac:chgData name="Caracal Keithrafferty" userId="S::ckeithrafferty@friedmancorp.com::8efc6dd2-17b6-44e0-8b7f-96d832d090d0" providerId="AD" clId="Web-{99E08C4D-9E7D-BFA5-1051-C46330DBD860}" dt="2025-10-28T18:46:39.724" v="72" actId="1076"/>
          <ac:picMkLst>
            <pc:docMk/>
            <pc:sldMk cId="2776593622" sldId="319"/>
            <ac:picMk id="5" creationId="{7B05F50A-FFB8-0521-A59E-C3714ACEB632}"/>
          </ac:picMkLst>
        </pc:picChg>
        <pc:picChg chg="add mod">
          <ac:chgData name="Caracal Keithrafferty" userId="S::ckeithrafferty@friedmancorp.com::8efc6dd2-17b6-44e0-8b7f-96d832d090d0" providerId="AD" clId="Web-{99E08C4D-9E7D-BFA5-1051-C46330DBD860}" dt="2025-10-28T18:46:39.724" v="73" actId="1076"/>
          <ac:picMkLst>
            <pc:docMk/>
            <pc:sldMk cId="2776593622" sldId="319"/>
            <ac:picMk id="7" creationId="{7A7DA730-10B6-7B1D-7707-FA001D756209}"/>
          </ac:picMkLst>
        </pc:picChg>
        <pc:picChg chg="add mod">
          <ac:chgData name="Caracal Keithrafferty" userId="S::ckeithrafferty@friedmancorp.com::8efc6dd2-17b6-44e0-8b7f-96d832d090d0" providerId="AD" clId="Web-{99E08C4D-9E7D-BFA5-1051-C46330DBD860}" dt="2025-10-28T18:46:39.755" v="74" actId="1076"/>
          <ac:picMkLst>
            <pc:docMk/>
            <pc:sldMk cId="2776593622" sldId="319"/>
            <ac:picMk id="9" creationId="{15B69022-3EF9-DBD1-47C5-1FBD876BF2A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F1D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38B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69782" y="3830803"/>
            <a:ext cx="9985898" cy="1039139"/>
          </a:xfrm>
        </p:spPr>
        <p:txBody>
          <a:bodyPr anchor="b">
            <a:normAutofit/>
          </a:bodyPr>
          <a:lstStyle>
            <a:lvl1pPr algn="l">
              <a:lnSpc>
                <a:spcPct val="85000"/>
              </a:lnSpc>
              <a:defRPr sz="4800" spc="-50" baseline="0">
                <a:solidFill>
                  <a:schemeClr val="tx1">
                    <a:lumMod val="85000"/>
                    <a:lumOff val="15000"/>
                  </a:schemeClr>
                </a:solidFill>
                <a:latin typeface="Acumin Pro Light" panose="020B0404020202020204" pitchFamily="34" charset="0"/>
              </a:defRPr>
            </a:lvl1pPr>
          </a:lstStyle>
          <a:p>
            <a:endParaRPr lang="en-US"/>
          </a:p>
        </p:txBody>
      </p:sp>
      <p:sp>
        <p:nvSpPr>
          <p:cNvPr id="3" name="Subtitle 2"/>
          <p:cNvSpPr>
            <a:spLocks noGrp="1"/>
          </p:cNvSpPr>
          <p:nvPr>
            <p:ph type="subTitle" idx="1"/>
          </p:nvPr>
        </p:nvSpPr>
        <p:spPr>
          <a:xfrm>
            <a:off x="1097280" y="5584103"/>
            <a:ext cx="10058400" cy="414747"/>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a:p>
        </p:txBody>
      </p:sp>
      <p:sp>
        <p:nvSpPr>
          <p:cNvPr id="4" name="Date Placeholder 3"/>
          <p:cNvSpPr>
            <a:spLocks noGrp="1"/>
          </p:cNvSpPr>
          <p:nvPr>
            <p:ph type="dt" sz="half" idx="10"/>
          </p:nvPr>
        </p:nvSpPr>
        <p:spPr/>
        <p:txBody>
          <a:bodyPr/>
          <a:lstStyle/>
          <a:p>
            <a:fld id="{5A069CB8-F204-4D06-B913-C5A26A89888A}" type="datetimeFigureOut">
              <a:rPr lang="en-US" dirty="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17" name="Rectangle 16">
            <a:extLst>
              <a:ext uri="{FF2B5EF4-FFF2-40B4-BE49-F238E27FC236}">
                <a16:creationId xmlns:a16="http://schemas.microsoft.com/office/drawing/2014/main" id="{C4A7FB5F-8C60-4FC5-A3F6-AF2A2671DBD2}"/>
              </a:ext>
            </a:extLst>
          </p:cNvPr>
          <p:cNvSpPr/>
          <p:nvPr userDrawn="1"/>
        </p:nvSpPr>
        <p:spPr>
          <a:xfrm>
            <a:off x="753979" y="0"/>
            <a:ext cx="11418819" cy="2965259"/>
          </a:xfrm>
          <a:prstGeom prst="rect">
            <a:avLst/>
          </a:prstGeom>
          <a:solidFill>
            <a:srgbClr val="0F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9" name="Straight Connector 8"/>
          <p:cNvCxnSpPr/>
          <p:nvPr userDrawn="1"/>
        </p:nvCxnSpPr>
        <p:spPr>
          <a:xfrm>
            <a:off x="1207658" y="540794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6F92AE2-02D7-4F1D-9D75-C41CCEFE14F1}"/>
              </a:ext>
            </a:extLst>
          </p:cNvPr>
          <p:cNvPicPr>
            <a:picLocks noChangeAspect="1"/>
          </p:cNvPicPr>
          <p:nvPr userDrawn="1"/>
        </p:nvPicPr>
        <p:blipFill>
          <a:blip r:embed="rId2"/>
          <a:stretch>
            <a:fillRect/>
          </a:stretch>
        </p:blipFill>
        <p:spPr>
          <a:xfrm>
            <a:off x="882886" y="49132"/>
            <a:ext cx="9142857" cy="2857143"/>
          </a:xfrm>
          <a:prstGeom prst="rect">
            <a:avLst/>
          </a:prstGeom>
        </p:spPr>
      </p:pic>
      <p:cxnSp>
        <p:nvCxnSpPr>
          <p:cNvPr id="14" name="Straight Connector 13">
            <a:extLst>
              <a:ext uri="{FF2B5EF4-FFF2-40B4-BE49-F238E27FC236}">
                <a16:creationId xmlns:a16="http://schemas.microsoft.com/office/drawing/2014/main" id="{8AE2BB26-6776-4EFA-A458-4C7A33ABB3B0}"/>
              </a:ext>
            </a:extLst>
          </p:cNvPr>
          <p:cNvCxnSpPr/>
          <p:nvPr userDrawn="1"/>
        </p:nvCxnSpPr>
        <p:spPr>
          <a:xfrm>
            <a:off x="-3160" y="3027197"/>
            <a:ext cx="12192000" cy="0"/>
          </a:xfrm>
          <a:prstGeom prst="line">
            <a:avLst/>
          </a:prstGeom>
          <a:ln w="266700">
            <a:solidFill>
              <a:srgbClr val="38B6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rgbClr val="38B6FF"/>
              </a:buClr>
              <a:defRPr/>
            </a:lvl2pPr>
            <a:lvl3pPr>
              <a:buClr>
                <a:srgbClr val="38B6FF"/>
              </a:buClr>
              <a:defRPr/>
            </a:lvl3pPr>
            <a:lvl4pPr>
              <a:buClr>
                <a:srgbClr val="38B6FF"/>
              </a:buClr>
              <a:defRPr/>
            </a:lvl4pPr>
            <a:lvl5pPr>
              <a:buClr>
                <a:srgbClr val="38B6FF"/>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F1D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38B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C25E434-67FB-41D5-BE30-80DDE331AC8E}"/>
              </a:ext>
            </a:extLst>
          </p:cNvPr>
          <p:cNvPicPr>
            <a:picLocks noChangeAspect="1"/>
          </p:cNvPicPr>
          <p:nvPr userDrawn="1"/>
        </p:nvPicPr>
        <p:blipFill rotWithShape="1">
          <a:blip r:embed="rId2"/>
          <a:srcRect b="51474"/>
          <a:stretch/>
        </p:blipFill>
        <p:spPr>
          <a:xfrm>
            <a:off x="0" y="0"/>
            <a:ext cx="9142857" cy="1386459"/>
          </a:xfrm>
          <a:prstGeom prst="rect">
            <a:avLst/>
          </a:prstGeom>
        </p:spPr>
      </p:pic>
      <p:pic>
        <p:nvPicPr>
          <p:cNvPr id="12" name="Picture 11">
            <a:extLst>
              <a:ext uri="{FF2B5EF4-FFF2-40B4-BE49-F238E27FC236}">
                <a16:creationId xmlns:a16="http://schemas.microsoft.com/office/drawing/2014/main" id="{FCEE57BB-96D7-4A8D-A4D6-C87E23B38A01}"/>
              </a:ext>
            </a:extLst>
          </p:cNvPr>
          <p:cNvPicPr>
            <a:picLocks noChangeAspect="1"/>
          </p:cNvPicPr>
          <p:nvPr userDrawn="1"/>
        </p:nvPicPr>
        <p:blipFill rotWithShape="1">
          <a:blip r:embed="rId2"/>
          <a:srcRect l="12709" t="807" r="53976" b="50667"/>
          <a:stretch/>
        </p:blipFill>
        <p:spPr>
          <a:xfrm>
            <a:off x="9142857" y="0"/>
            <a:ext cx="3045983" cy="138645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lvl2pPr>
              <a:buClr>
                <a:srgbClr val="38B6FF"/>
              </a:buClr>
              <a:defRPr/>
            </a:lvl2pPr>
            <a:lvl3pPr>
              <a:buClr>
                <a:srgbClr val="38B6FF"/>
              </a:buClr>
              <a:defRPr/>
            </a:lvl3pPr>
            <a:lvl4pPr>
              <a:buClr>
                <a:srgbClr val="38B6FF"/>
              </a:buClr>
              <a:defRPr/>
            </a:lvl4pPr>
            <a:lvl5pPr>
              <a:buClr>
                <a:srgbClr val="38B6FF"/>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2pPr>
              <a:buClr>
                <a:srgbClr val="38B6FF"/>
              </a:buClr>
              <a:defRPr/>
            </a:lvl2pPr>
            <a:lvl3pPr>
              <a:buClr>
                <a:srgbClr val="38B6FF"/>
              </a:buClr>
              <a:defRPr/>
            </a:lvl3pPr>
            <a:lvl4pPr>
              <a:buClr>
                <a:srgbClr val="38B6FF"/>
              </a:buClr>
              <a:defRPr/>
            </a:lvl4pPr>
            <a:lvl5pPr>
              <a:buClr>
                <a:srgbClr val="38B6FF"/>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lvl2pPr>
              <a:buClr>
                <a:srgbClr val="38B6FF"/>
              </a:buClr>
              <a:defRPr/>
            </a:lvl2pPr>
            <a:lvl3pPr>
              <a:buClr>
                <a:srgbClr val="38B6FF"/>
              </a:buClr>
              <a:defRPr/>
            </a:lvl3pPr>
            <a:lvl4pPr>
              <a:buClr>
                <a:srgbClr val="38B6FF"/>
              </a:buClr>
              <a:defRPr/>
            </a:lvl4pPr>
            <a:lvl5pPr>
              <a:buClr>
                <a:srgbClr val="38B6FF"/>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lvl2pPr>
              <a:buClr>
                <a:srgbClr val="38B6FF"/>
              </a:buClr>
              <a:defRPr/>
            </a:lvl2pPr>
            <a:lvl3pPr>
              <a:buClr>
                <a:srgbClr val="38B6FF"/>
              </a:buClr>
              <a:defRPr/>
            </a:lvl3pPr>
            <a:lvl4pPr>
              <a:buClr>
                <a:srgbClr val="38B6FF"/>
              </a:buClr>
              <a:defRPr/>
            </a:lvl4pPr>
            <a:lvl5pPr>
              <a:buClr>
                <a:srgbClr val="38B6FF"/>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F1D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38B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10/29/2025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2pPr>
              <a:buClr>
                <a:srgbClr val="38B6FF"/>
              </a:buClr>
              <a:defRPr/>
            </a:lvl2pPr>
            <a:lvl3pPr>
              <a:buClr>
                <a:srgbClr val="38B6FF"/>
              </a:buClr>
              <a:defRPr/>
            </a:lvl3pPr>
            <a:lvl4pPr>
              <a:buClr>
                <a:srgbClr val="38B6FF"/>
              </a:buClr>
              <a:defRPr/>
            </a:lvl4pPr>
            <a:lvl5pPr>
              <a:buClr>
                <a:srgbClr val="38B6FF"/>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10/29/2025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F1D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38B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10/29/2025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34B1BF-6549-41A9-8E0A-5277911E4FAE}"/>
              </a:ext>
            </a:extLst>
          </p:cNvPr>
          <p:cNvPicPr>
            <a:picLocks noChangeAspect="1"/>
          </p:cNvPicPr>
          <p:nvPr userDrawn="1"/>
        </p:nvPicPr>
        <p:blipFill>
          <a:blip r:embed="rId13"/>
          <a:stretch>
            <a:fillRect/>
          </a:stretch>
        </p:blipFill>
        <p:spPr>
          <a:xfrm>
            <a:off x="10556470" y="63612"/>
            <a:ext cx="1452561" cy="379498"/>
          </a:xfrm>
          <a:prstGeom prst="rect">
            <a:avLst/>
          </a:prstGeom>
        </p:spPr>
      </p:pic>
      <p:pic>
        <p:nvPicPr>
          <p:cNvPr id="13" name="Picture 12">
            <a:extLst>
              <a:ext uri="{FF2B5EF4-FFF2-40B4-BE49-F238E27FC236}">
                <a16:creationId xmlns:a16="http://schemas.microsoft.com/office/drawing/2014/main" id="{937B2239-03C2-4253-978F-E2CBD16DE1BE}"/>
              </a:ext>
            </a:extLst>
          </p:cNvPr>
          <p:cNvPicPr>
            <a:picLocks noChangeAspect="1"/>
          </p:cNvPicPr>
          <p:nvPr userDrawn="1"/>
        </p:nvPicPr>
        <p:blipFill rotWithShape="1">
          <a:blip r:embed="rId14"/>
          <a:srcRect l="8854" b="51474"/>
          <a:stretch/>
        </p:blipFill>
        <p:spPr>
          <a:xfrm rot="16200000">
            <a:off x="-2247181" y="3190158"/>
            <a:ext cx="5391343" cy="896977"/>
          </a:xfrm>
          <a:prstGeom prst="rect">
            <a:avLst/>
          </a:prstGeom>
        </p:spPr>
      </p:pic>
      <p:pic>
        <p:nvPicPr>
          <p:cNvPr id="14" name="Picture 13">
            <a:extLst>
              <a:ext uri="{FF2B5EF4-FFF2-40B4-BE49-F238E27FC236}">
                <a16:creationId xmlns:a16="http://schemas.microsoft.com/office/drawing/2014/main" id="{6E768205-F324-41A5-A174-5EF6B35A2C89}"/>
              </a:ext>
            </a:extLst>
          </p:cNvPr>
          <p:cNvPicPr>
            <a:picLocks noChangeAspect="1"/>
          </p:cNvPicPr>
          <p:nvPr userDrawn="1"/>
        </p:nvPicPr>
        <p:blipFill rotWithShape="1">
          <a:blip r:embed="rId14"/>
          <a:srcRect l="12710" t="806" r="71539" b="51248"/>
          <a:stretch/>
        </p:blipFill>
        <p:spPr>
          <a:xfrm rot="16200000">
            <a:off x="-22995" y="22996"/>
            <a:ext cx="942972" cy="8969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ownloads.friedmancorp.com/Friedman/ClientDownloads/"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782" y="3830803"/>
            <a:ext cx="9985898" cy="1500322"/>
          </a:xfrm>
        </p:spPr>
        <p:txBody>
          <a:bodyPr>
            <a:normAutofit fontScale="90000"/>
          </a:bodyPr>
          <a:lstStyle/>
          <a:p>
            <a:pPr algn="l"/>
            <a:br>
              <a:rPr lang="en-US" sz="1800" b="0" i="0" u="none" strike="noStrike" baseline="0">
                <a:solidFill>
                  <a:srgbClr val="000000"/>
                </a:solidFill>
                <a:latin typeface="Calibri" panose="020F0502020204030204" pitchFamily="34" charset="0"/>
              </a:rPr>
            </a:br>
            <a:br>
              <a:rPr lang="en-US" sz="1800" b="0" i="0" u="none" strike="noStrike" baseline="0">
                <a:solidFill>
                  <a:srgbClr val="000000"/>
                </a:solidFill>
                <a:latin typeface="Calibri" panose="020F0502020204030204" pitchFamily="34" charset="0"/>
              </a:rPr>
            </a:br>
            <a:br>
              <a:rPr lang="en-US" sz="1800" b="0" i="0" u="none" strike="noStrike" baseline="0">
                <a:solidFill>
                  <a:srgbClr val="000000"/>
                </a:solidFill>
                <a:latin typeface="Calibri" panose="020F0502020204030204" pitchFamily="34" charset="0"/>
              </a:rPr>
            </a:br>
            <a:br>
              <a:rPr lang="en-US" sz="1800" b="0" i="0" u="none" strike="noStrike" baseline="0">
                <a:latin typeface="Calibri" panose="020F0502020204030204" pitchFamily="34" charset="0"/>
              </a:rPr>
            </a:br>
            <a:r>
              <a:rPr lang="en-US" sz="1800" b="0" i="0" u="none" strike="noStrike" baseline="0">
                <a:latin typeface="Calibri" panose="020F0502020204030204" pitchFamily="34" charset="0"/>
              </a:rPr>
              <a:t> </a:t>
            </a:r>
            <a:r>
              <a:rPr lang="en-US" sz="5300" b="0" i="0" u="none" strike="noStrike" baseline="0">
                <a:solidFill>
                  <a:srgbClr val="252525"/>
                </a:solidFill>
                <a:latin typeface="Calibri" panose="020F0502020204030204" pitchFamily="34" charset="0"/>
              </a:rPr>
              <a:t>Today’s Topic: Installing iStatements</a:t>
            </a:r>
            <a:endParaRPr lang="en-US" sz="5300"/>
          </a:p>
        </p:txBody>
      </p:sp>
      <p:sp>
        <p:nvSpPr>
          <p:cNvPr id="3" name="Subtitle 2">
            <a:extLst>
              <a:ext uri="{FF2B5EF4-FFF2-40B4-BE49-F238E27FC236}">
                <a16:creationId xmlns:a16="http://schemas.microsoft.com/office/drawing/2014/main" id="{985D247C-CF1C-4F7D-BEE5-468B7DF4E31C}"/>
              </a:ext>
            </a:extLst>
          </p:cNvPr>
          <p:cNvSpPr>
            <a:spLocks noGrp="1"/>
          </p:cNvSpPr>
          <p:nvPr>
            <p:ph type="subTitle" idx="1"/>
          </p:nvPr>
        </p:nvSpPr>
        <p:spPr/>
        <p:txBody>
          <a:bodyPr>
            <a:normAutofit lnSpcReduction="10000"/>
          </a:bodyPr>
          <a:lstStyle/>
          <a:p>
            <a:r>
              <a:rPr lang="en-US"/>
              <a:t>Jan cushing|internal support consultant</a:t>
            </a:r>
          </a:p>
        </p:txBody>
      </p:sp>
    </p:spTree>
    <p:extLst>
      <p:ext uri="{BB962C8B-B14F-4D97-AF65-F5344CB8AC3E}">
        <p14:creationId xmlns:p14="http://schemas.microsoft.com/office/powerpoint/2010/main" val="1396597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F803-4C01-48E0-8F6B-F673EE9BE9DC}"/>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7DE4AF0B-FF19-46DB-9D08-64FC285E4C08}"/>
              </a:ext>
            </a:extLst>
          </p:cNvPr>
          <p:cNvSpPr>
            <a:spLocks noGrp="1"/>
          </p:cNvSpPr>
          <p:nvPr>
            <p:ph idx="1"/>
          </p:nvPr>
        </p:nvSpPr>
        <p:spPr>
          <a:xfrm>
            <a:off x="1097280" y="1737360"/>
            <a:ext cx="10415977" cy="1450757"/>
          </a:xfrm>
        </p:spPr>
        <p:txBody>
          <a:bodyPr vert="horz" lIns="0" tIns="45720" rIns="0" bIns="45720" rtlCol="0" anchor="t">
            <a:normAutofit/>
          </a:bodyPr>
          <a:lstStyle/>
          <a:p>
            <a:pPr marL="383540" lvl="1">
              <a:buFont typeface="Arial" panose="020B0604020202020204" pitchFamily="34" charset="0"/>
              <a:buChar char="•"/>
            </a:pPr>
            <a:r>
              <a:rPr lang="en-US"/>
              <a:t>Click to accept the license agreement and then click Next.</a:t>
            </a:r>
          </a:p>
          <a:p>
            <a:pPr marL="383540" lvl="1">
              <a:buFont typeface="Arial" panose="020B0604020202020204" pitchFamily="34" charset="0"/>
              <a:buChar char="•"/>
            </a:pPr>
            <a:r>
              <a:rPr lang="en-US"/>
              <a:t>The next screen Customer Information you can enter a user name and organization name but not necessary and click Next.</a:t>
            </a:r>
            <a:endParaRPr lang="en-US">
              <a:ea typeface="Calibri"/>
              <a:cs typeface="Calibri"/>
            </a:endParaRPr>
          </a:p>
          <a:p>
            <a:pPr marL="383540" lvl="1">
              <a:buFont typeface="Arial" panose="020B0604020202020204" pitchFamily="34" charset="0"/>
              <a:buChar char="•"/>
            </a:pPr>
            <a:endParaRPr lang="en-US">
              <a:ea typeface="Calibri"/>
              <a:cs typeface="Calibri"/>
            </a:endParaRPr>
          </a:p>
          <a:p>
            <a:pPr marL="383540" lvl="1">
              <a:buFont typeface="Arial" panose="020B0604020202020204" pitchFamily="34" charset="0"/>
              <a:buChar char="•"/>
            </a:pPr>
            <a:endParaRPr lang="en-US">
              <a:ea typeface="Calibri"/>
              <a:cs typeface="Calibri"/>
            </a:endParaRPr>
          </a:p>
        </p:txBody>
      </p:sp>
      <p:sp>
        <p:nvSpPr>
          <p:cNvPr id="4" name="Footer Placeholder 3">
            <a:extLst>
              <a:ext uri="{FF2B5EF4-FFF2-40B4-BE49-F238E27FC236}">
                <a16:creationId xmlns:a16="http://schemas.microsoft.com/office/drawing/2014/main" id="{87E9CBF4-D262-4F0B-A3BB-C888892E367F}"/>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47A240B7-2A84-4BF8-A3CF-547F4E772804}"/>
              </a:ext>
            </a:extLst>
          </p:cNvPr>
          <p:cNvSpPr>
            <a:spLocks noGrp="1"/>
          </p:cNvSpPr>
          <p:nvPr>
            <p:ph type="sldNum" sz="quarter" idx="12"/>
          </p:nvPr>
        </p:nvSpPr>
        <p:spPr/>
        <p:txBody>
          <a:bodyPr/>
          <a:lstStyle/>
          <a:p>
            <a:fld id="{4FAB73BC-B049-4115-A692-8D63A059BFB8}" type="slidenum">
              <a:rPr lang="en-US" smtClean="0"/>
              <a:t>10</a:t>
            </a:fld>
            <a:endParaRPr lang="en-US"/>
          </a:p>
        </p:txBody>
      </p:sp>
      <p:pic>
        <p:nvPicPr>
          <p:cNvPr id="7" name="Picture 6">
            <a:extLst>
              <a:ext uri="{FF2B5EF4-FFF2-40B4-BE49-F238E27FC236}">
                <a16:creationId xmlns:a16="http://schemas.microsoft.com/office/drawing/2014/main" id="{D41C0D13-69E2-6D11-42AF-05E87DE545F2}"/>
              </a:ext>
            </a:extLst>
          </p:cNvPr>
          <p:cNvPicPr>
            <a:picLocks noChangeAspect="1"/>
          </p:cNvPicPr>
          <p:nvPr/>
        </p:nvPicPr>
        <p:blipFill>
          <a:blip r:embed="rId2"/>
          <a:stretch>
            <a:fillRect/>
          </a:stretch>
        </p:blipFill>
        <p:spPr>
          <a:xfrm>
            <a:off x="1097280" y="3335463"/>
            <a:ext cx="4772691" cy="2772038"/>
          </a:xfrm>
          <a:prstGeom prst="rect">
            <a:avLst/>
          </a:prstGeom>
        </p:spPr>
      </p:pic>
      <p:pic>
        <p:nvPicPr>
          <p:cNvPr id="10" name="Picture 9">
            <a:extLst>
              <a:ext uri="{FF2B5EF4-FFF2-40B4-BE49-F238E27FC236}">
                <a16:creationId xmlns:a16="http://schemas.microsoft.com/office/drawing/2014/main" id="{51A2D37E-E299-B43E-22DC-AA95C348F855}"/>
              </a:ext>
            </a:extLst>
          </p:cNvPr>
          <p:cNvPicPr>
            <a:picLocks noChangeAspect="1"/>
          </p:cNvPicPr>
          <p:nvPr/>
        </p:nvPicPr>
        <p:blipFill>
          <a:blip r:embed="rId3"/>
          <a:stretch>
            <a:fillRect/>
          </a:stretch>
        </p:blipFill>
        <p:spPr>
          <a:xfrm>
            <a:off x="6463544" y="3429000"/>
            <a:ext cx="4820323" cy="2384559"/>
          </a:xfrm>
          <a:prstGeom prst="rect">
            <a:avLst/>
          </a:prstGeom>
        </p:spPr>
      </p:pic>
    </p:spTree>
    <p:extLst>
      <p:ext uri="{BB962C8B-B14F-4D97-AF65-F5344CB8AC3E}">
        <p14:creationId xmlns:p14="http://schemas.microsoft.com/office/powerpoint/2010/main" val="22790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DC2C-8947-4558-93D1-1CD22335FDC0}"/>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D90DA27F-F2E7-4273-8447-DA7D7EEBDBFB}"/>
              </a:ext>
            </a:extLst>
          </p:cNvPr>
          <p:cNvSpPr>
            <a:spLocks noGrp="1"/>
          </p:cNvSpPr>
          <p:nvPr>
            <p:ph idx="1"/>
          </p:nvPr>
        </p:nvSpPr>
        <p:spPr>
          <a:xfrm>
            <a:off x="1131503" y="1737360"/>
            <a:ext cx="10343992" cy="1368149"/>
          </a:xfrm>
        </p:spPr>
        <p:txBody>
          <a:bodyPr/>
          <a:lstStyle/>
          <a:p>
            <a:pPr lvl="1">
              <a:buFont typeface="Arial" panose="020B0604020202020204" pitchFamily="34" charset="0"/>
              <a:buChar char="•"/>
            </a:pPr>
            <a:r>
              <a:rPr lang="en-US"/>
              <a:t>Now the Destination Folder screen displays just click Next. </a:t>
            </a:r>
          </a:p>
          <a:p>
            <a:pPr lvl="1">
              <a:buFont typeface="Arial" panose="020B0604020202020204" pitchFamily="34" charset="0"/>
              <a:buChar char="•"/>
            </a:pPr>
            <a:r>
              <a:rPr lang="en-US"/>
              <a:t>Ready to Install the program screen appears and click Install</a:t>
            </a:r>
          </a:p>
        </p:txBody>
      </p:sp>
      <p:sp>
        <p:nvSpPr>
          <p:cNvPr id="4" name="Footer Placeholder 3">
            <a:extLst>
              <a:ext uri="{FF2B5EF4-FFF2-40B4-BE49-F238E27FC236}">
                <a16:creationId xmlns:a16="http://schemas.microsoft.com/office/drawing/2014/main" id="{00E9F592-EDD1-4FF7-AE73-FFBA25FD5480}"/>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5FCD1113-7C20-458C-A6AC-0BDC6CA9DF8B}"/>
              </a:ext>
            </a:extLst>
          </p:cNvPr>
          <p:cNvSpPr>
            <a:spLocks noGrp="1"/>
          </p:cNvSpPr>
          <p:nvPr>
            <p:ph type="sldNum" sz="quarter" idx="12"/>
          </p:nvPr>
        </p:nvSpPr>
        <p:spPr/>
        <p:txBody>
          <a:bodyPr/>
          <a:lstStyle/>
          <a:p>
            <a:fld id="{4FAB73BC-B049-4115-A692-8D63A059BFB8}" type="slidenum">
              <a:rPr lang="en-US" smtClean="0"/>
              <a:t>11</a:t>
            </a:fld>
            <a:endParaRPr lang="en-US"/>
          </a:p>
        </p:txBody>
      </p:sp>
      <p:pic>
        <p:nvPicPr>
          <p:cNvPr id="7" name="Picture 6">
            <a:extLst>
              <a:ext uri="{FF2B5EF4-FFF2-40B4-BE49-F238E27FC236}">
                <a16:creationId xmlns:a16="http://schemas.microsoft.com/office/drawing/2014/main" id="{F9A0C473-DE68-E73B-A8FF-0912D456D386}"/>
              </a:ext>
            </a:extLst>
          </p:cNvPr>
          <p:cNvPicPr>
            <a:picLocks noChangeAspect="1"/>
          </p:cNvPicPr>
          <p:nvPr/>
        </p:nvPicPr>
        <p:blipFill>
          <a:blip r:embed="rId2"/>
          <a:stretch>
            <a:fillRect/>
          </a:stretch>
        </p:blipFill>
        <p:spPr>
          <a:xfrm>
            <a:off x="1401421" y="2757124"/>
            <a:ext cx="4725059" cy="2675794"/>
          </a:xfrm>
          <a:prstGeom prst="rect">
            <a:avLst/>
          </a:prstGeom>
        </p:spPr>
      </p:pic>
      <p:pic>
        <p:nvPicPr>
          <p:cNvPr id="10" name="Picture 9">
            <a:extLst>
              <a:ext uri="{FF2B5EF4-FFF2-40B4-BE49-F238E27FC236}">
                <a16:creationId xmlns:a16="http://schemas.microsoft.com/office/drawing/2014/main" id="{F8D4D142-D3A9-F395-FD99-6CC4527BB865}"/>
              </a:ext>
            </a:extLst>
          </p:cNvPr>
          <p:cNvPicPr>
            <a:picLocks noChangeAspect="1"/>
          </p:cNvPicPr>
          <p:nvPr/>
        </p:nvPicPr>
        <p:blipFill>
          <a:blip r:embed="rId3"/>
          <a:stretch>
            <a:fillRect/>
          </a:stretch>
        </p:blipFill>
        <p:spPr>
          <a:xfrm>
            <a:off x="6303499" y="3372359"/>
            <a:ext cx="4763165" cy="2793803"/>
          </a:xfrm>
          <a:prstGeom prst="rect">
            <a:avLst/>
          </a:prstGeom>
        </p:spPr>
      </p:pic>
    </p:spTree>
    <p:extLst>
      <p:ext uri="{BB962C8B-B14F-4D97-AF65-F5344CB8AC3E}">
        <p14:creationId xmlns:p14="http://schemas.microsoft.com/office/powerpoint/2010/main" val="160517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7601-F511-43B7-A5EE-0552970FFABC}"/>
              </a:ext>
            </a:extLst>
          </p:cNvPr>
          <p:cNvSpPr>
            <a:spLocks noGrp="1"/>
          </p:cNvSpPr>
          <p:nvPr>
            <p:ph type="title"/>
          </p:nvPr>
        </p:nvSpPr>
        <p:spPr/>
        <p:txBody>
          <a:bodyPr>
            <a:normAutofit/>
          </a:bodyPr>
          <a:lstStyle/>
          <a:p>
            <a:r>
              <a:rPr lang="en-US"/>
              <a:t>Installing iStatements</a:t>
            </a:r>
          </a:p>
        </p:txBody>
      </p:sp>
      <p:sp>
        <p:nvSpPr>
          <p:cNvPr id="4" name="Footer Placeholder 3">
            <a:extLst>
              <a:ext uri="{FF2B5EF4-FFF2-40B4-BE49-F238E27FC236}">
                <a16:creationId xmlns:a16="http://schemas.microsoft.com/office/drawing/2014/main" id="{671BDD1A-6EE7-4CC9-B6CF-A0A162DFC56C}"/>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D7D43959-C74B-4E7F-BA36-E478976BD584}"/>
              </a:ext>
            </a:extLst>
          </p:cNvPr>
          <p:cNvSpPr>
            <a:spLocks noGrp="1"/>
          </p:cNvSpPr>
          <p:nvPr>
            <p:ph type="sldNum" sz="quarter" idx="12"/>
          </p:nvPr>
        </p:nvSpPr>
        <p:spPr/>
        <p:txBody>
          <a:bodyPr/>
          <a:lstStyle/>
          <a:p>
            <a:fld id="{4FAB73BC-B049-4115-A692-8D63A059BFB8}" type="slidenum">
              <a:rPr lang="en-US" smtClean="0"/>
              <a:t>12</a:t>
            </a:fld>
            <a:endParaRPr lang="en-US"/>
          </a:p>
        </p:txBody>
      </p:sp>
      <p:sp>
        <p:nvSpPr>
          <p:cNvPr id="6" name="Content Placeholder 5">
            <a:extLst>
              <a:ext uri="{FF2B5EF4-FFF2-40B4-BE49-F238E27FC236}">
                <a16:creationId xmlns:a16="http://schemas.microsoft.com/office/drawing/2014/main" id="{AE3B7778-97E9-4618-D785-1C645DD89BD3}"/>
              </a:ext>
            </a:extLst>
          </p:cNvPr>
          <p:cNvSpPr>
            <a:spLocks noGrp="1"/>
          </p:cNvSpPr>
          <p:nvPr>
            <p:ph idx="1"/>
          </p:nvPr>
        </p:nvSpPr>
        <p:spPr>
          <a:xfrm>
            <a:off x="1097280" y="1845734"/>
            <a:ext cx="10058400" cy="1173511"/>
          </a:xfrm>
        </p:spPr>
        <p:txBody>
          <a:bodyPr/>
          <a:lstStyle/>
          <a:p>
            <a:pPr lvl="1">
              <a:buFont typeface="Arial" panose="020B0604020202020204" pitchFamily="34" charset="0"/>
              <a:buChar char="•"/>
            </a:pPr>
            <a:r>
              <a:rPr lang="en-US"/>
              <a:t>When the install has completed click Finish</a:t>
            </a:r>
          </a:p>
          <a:p>
            <a:pPr lvl="1">
              <a:buFont typeface="Arial" panose="020B0604020202020204" pitchFamily="34" charset="0"/>
              <a:buChar char="•"/>
            </a:pPr>
            <a:endParaRPr lang="en-US"/>
          </a:p>
        </p:txBody>
      </p:sp>
      <p:pic>
        <p:nvPicPr>
          <p:cNvPr id="7" name="Picture 6">
            <a:extLst>
              <a:ext uri="{FF2B5EF4-FFF2-40B4-BE49-F238E27FC236}">
                <a16:creationId xmlns:a16="http://schemas.microsoft.com/office/drawing/2014/main" id="{C1F309D9-9DE4-AB55-3BF3-4D4F8C1BC935}"/>
              </a:ext>
            </a:extLst>
          </p:cNvPr>
          <p:cNvPicPr>
            <a:picLocks noChangeAspect="1"/>
          </p:cNvPicPr>
          <p:nvPr/>
        </p:nvPicPr>
        <p:blipFill>
          <a:blip r:embed="rId2"/>
          <a:stretch>
            <a:fillRect/>
          </a:stretch>
        </p:blipFill>
        <p:spPr>
          <a:xfrm>
            <a:off x="3261081" y="2736831"/>
            <a:ext cx="4772691" cy="3068746"/>
          </a:xfrm>
          <a:prstGeom prst="rect">
            <a:avLst/>
          </a:prstGeom>
        </p:spPr>
      </p:pic>
    </p:spTree>
    <p:extLst>
      <p:ext uri="{BB962C8B-B14F-4D97-AF65-F5344CB8AC3E}">
        <p14:creationId xmlns:p14="http://schemas.microsoft.com/office/powerpoint/2010/main" val="10369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222-76FB-44B7-BCEB-E9DF44E6B88B}"/>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5E4ECC85-3888-4338-A689-561D90E846B0}"/>
              </a:ext>
            </a:extLst>
          </p:cNvPr>
          <p:cNvSpPr>
            <a:spLocks noGrp="1"/>
          </p:cNvSpPr>
          <p:nvPr>
            <p:ph idx="1"/>
          </p:nvPr>
        </p:nvSpPr>
        <p:spPr>
          <a:xfrm>
            <a:off x="1097280" y="1845734"/>
            <a:ext cx="10058400" cy="2029926"/>
          </a:xfrm>
        </p:spPr>
        <p:txBody>
          <a:bodyPr>
            <a:normAutofit/>
          </a:bodyPr>
          <a:lstStyle/>
          <a:p>
            <a:pPr lvl="1">
              <a:buFont typeface="Arial" panose="020B0604020202020204" pitchFamily="34" charset="0"/>
              <a:buChar char="•"/>
            </a:pPr>
            <a:r>
              <a:rPr lang="en-US"/>
              <a:t>Now go to the C drive on this PC.  This will display a list of folders on the C drive for this computer.</a:t>
            </a:r>
          </a:p>
          <a:p>
            <a:pPr lvl="1">
              <a:buFont typeface="Arial" panose="020B0604020202020204" pitchFamily="34" charset="0"/>
              <a:buChar char="•"/>
            </a:pPr>
            <a:r>
              <a:rPr lang="en-US"/>
              <a:t>Make sure there is a folder called TmpStatement.  If this folder is not there add a new folder and name it TmpStatement.</a:t>
            </a:r>
          </a:p>
          <a:p>
            <a:pPr lvl="1">
              <a:buFont typeface="Arial" panose="020B0604020202020204" pitchFamily="34" charset="0"/>
              <a:buChar char="•"/>
            </a:pPr>
            <a:r>
              <a:rPr lang="en-US"/>
              <a:t>Right click on the TmpStatement folder and click on Properties.</a:t>
            </a:r>
          </a:p>
          <a:p>
            <a:pPr lvl="1">
              <a:buFont typeface="Arial" panose="020B0604020202020204" pitchFamily="34" charset="0"/>
              <a:buChar char="•"/>
            </a:pPr>
            <a:r>
              <a:rPr lang="en-US"/>
              <a:t>Click on the Security Tab</a:t>
            </a:r>
          </a:p>
          <a:p>
            <a:pPr lvl="1">
              <a:buFont typeface="Arial" panose="020B0604020202020204" pitchFamily="34" charset="0"/>
              <a:buChar char="•"/>
            </a:pPr>
            <a:endParaRPr lang="en-US"/>
          </a:p>
        </p:txBody>
      </p:sp>
      <p:sp>
        <p:nvSpPr>
          <p:cNvPr id="4" name="Footer Placeholder 3">
            <a:extLst>
              <a:ext uri="{FF2B5EF4-FFF2-40B4-BE49-F238E27FC236}">
                <a16:creationId xmlns:a16="http://schemas.microsoft.com/office/drawing/2014/main" id="{EB9A38A0-9B49-4C42-94F8-5BED748E0D73}"/>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2FD97A7C-FB1C-49E3-8910-BD456ED7CB0E}"/>
              </a:ext>
            </a:extLst>
          </p:cNvPr>
          <p:cNvSpPr>
            <a:spLocks noGrp="1"/>
          </p:cNvSpPr>
          <p:nvPr>
            <p:ph type="sldNum" sz="quarter" idx="12"/>
          </p:nvPr>
        </p:nvSpPr>
        <p:spPr/>
        <p:txBody>
          <a:bodyPr/>
          <a:lstStyle/>
          <a:p>
            <a:fld id="{4FAB73BC-B049-4115-A692-8D63A059BFB8}" type="slidenum">
              <a:rPr lang="en-US" smtClean="0"/>
              <a:t>13</a:t>
            </a:fld>
            <a:endParaRPr lang="en-US"/>
          </a:p>
        </p:txBody>
      </p:sp>
      <p:pic>
        <p:nvPicPr>
          <p:cNvPr id="7" name="Picture 6">
            <a:extLst>
              <a:ext uri="{FF2B5EF4-FFF2-40B4-BE49-F238E27FC236}">
                <a16:creationId xmlns:a16="http://schemas.microsoft.com/office/drawing/2014/main" id="{CE1EC291-C956-1E53-AB36-6A0876FE3AB4}"/>
              </a:ext>
            </a:extLst>
          </p:cNvPr>
          <p:cNvPicPr>
            <a:picLocks noChangeAspect="1"/>
          </p:cNvPicPr>
          <p:nvPr/>
        </p:nvPicPr>
        <p:blipFill>
          <a:blip r:embed="rId2"/>
          <a:stretch>
            <a:fillRect/>
          </a:stretch>
        </p:blipFill>
        <p:spPr>
          <a:xfrm>
            <a:off x="1357316" y="3875660"/>
            <a:ext cx="2524477" cy="885949"/>
          </a:xfrm>
          <a:prstGeom prst="rect">
            <a:avLst/>
          </a:prstGeom>
        </p:spPr>
      </p:pic>
      <p:pic>
        <p:nvPicPr>
          <p:cNvPr id="10" name="Picture 9">
            <a:extLst>
              <a:ext uri="{FF2B5EF4-FFF2-40B4-BE49-F238E27FC236}">
                <a16:creationId xmlns:a16="http://schemas.microsoft.com/office/drawing/2014/main" id="{5145B72B-20B0-9E5B-C4C5-1F6691C19723}"/>
              </a:ext>
            </a:extLst>
          </p:cNvPr>
          <p:cNvPicPr>
            <a:picLocks noChangeAspect="1"/>
          </p:cNvPicPr>
          <p:nvPr/>
        </p:nvPicPr>
        <p:blipFill>
          <a:blip r:embed="rId3"/>
          <a:stretch>
            <a:fillRect/>
          </a:stretch>
        </p:blipFill>
        <p:spPr>
          <a:xfrm>
            <a:off x="4583560" y="3832715"/>
            <a:ext cx="2629267" cy="514422"/>
          </a:xfrm>
          <a:prstGeom prst="rect">
            <a:avLst/>
          </a:prstGeom>
        </p:spPr>
      </p:pic>
      <p:pic>
        <p:nvPicPr>
          <p:cNvPr id="12" name="Picture 11">
            <a:extLst>
              <a:ext uri="{FF2B5EF4-FFF2-40B4-BE49-F238E27FC236}">
                <a16:creationId xmlns:a16="http://schemas.microsoft.com/office/drawing/2014/main" id="{39BCAD45-273B-801F-98D1-6D8E9DE069A6}"/>
              </a:ext>
            </a:extLst>
          </p:cNvPr>
          <p:cNvPicPr>
            <a:picLocks noChangeAspect="1"/>
          </p:cNvPicPr>
          <p:nvPr/>
        </p:nvPicPr>
        <p:blipFill>
          <a:blip r:embed="rId4"/>
          <a:stretch>
            <a:fillRect/>
          </a:stretch>
        </p:blipFill>
        <p:spPr>
          <a:xfrm>
            <a:off x="7608441" y="3543666"/>
            <a:ext cx="3410426" cy="2654741"/>
          </a:xfrm>
          <a:prstGeom prst="rect">
            <a:avLst/>
          </a:prstGeom>
        </p:spPr>
      </p:pic>
    </p:spTree>
    <p:extLst>
      <p:ext uri="{BB962C8B-B14F-4D97-AF65-F5344CB8AC3E}">
        <p14:creationId xmlns:p14="http://schemas.microsoft.com/office/powerpoint/2010/main" val="201497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222-76FB-44B7-BCEB-E9DF44E6B88B}"/>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5E4ECC85-3888-4338-A689-561D90E846B0}"/>
              </a:ext>
            </a:extLst>
          </p:cNvPr>
          <p:cNvSpPr>
            <a:spLocks noGrp="1"/>
          </p:cNvSpPr>
          <p:nvPr>
            <p:ph idx="1"/>
          </p:nvPr>
        </p:nvSpPr>
        <p:spPr>
          <a:xfrm>
            <a:off x="1097280" y="1917948"/>
            <a:ext cx="10058399" cy="1653388"/>
          </a:xfrm>
        </p:spPr>
        <p:txBody>
          <a:bodyPr>
            <a:normAutofit/>
          </a:bodyPr>
          <a:lstStyle/>
          <a:p>
            <a:pPr lvl="1"/>
            <a:endParaRPr lang="en-US"/>
          </a:p>
          <a:p>
            <a:pPr lvl="1">
              <a:buFont typeface="Arial" panose="020B0604020202020204" pitchFamily="34" charset="0"/>
              <a:buChar char="•"/>
            </a:pPr>
            <a:r>
              <a:rPr lang="en-US"/>
              <a:t>Click Edit and the click on Users.</a:t>
            </a:r>
          </a:p>
          <a:p>
            <a:pPr lvl="1">
              <a:buFont typeface="Arial" panose="020B0604020202020204" pitchFamily="34" charset="0"/>
              <a:buChar char="•"/>
            </a:pPr>
            <a:r>
              <a:rPr lang="en-US"/>
              <a:t>On the bottom of the screen click the check box on Full Control in the Allow column.</a:t>
            </a:r>
          </a:p>
          <a:p>
            <a:pPr lvl="1">
              <a:buFont typeface="Arial" panose="020B0604020202020204" pitchFamily="34" charset="0"/>
              <a:buChar char="•"/>
            </a:pPr>
            <a:r>
              <a:rPr lang="en-US"/>
              <a:t>Then click Apply and Ok.</a:t>
            </a:r>
          </a:p>
          <a:p>
            <a:pPr lvl="1">
              <a:buFont typeface="Arial" panose="020B0604020202020204" pitchFamily="34" charset="0"/>
              <a:buChar char="•"/>
            </a:pPr>
            <a:endParaRPr lang="en-US"/>
          </a:p>
        </p:txBody>
      </p:sp>
      <p:sp>
        <p:nvSpPr>
          <p:cNvPr id="4" name="Footer Placeholder 3">
            <a:extLst>
              <a:ext uri="{FF2B5EF4-FFF2-40B4-BE49-F238E27FC236}">
                <a16:creationId xmlns:a16="http://schemas.microsoft.com/office/drawing/2014/main" id="{EB9A38A0-9B49-4C42-94F8-5BED748E0D73}"/>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2FD97A7C-FB1C-49E3-8910-BD456ED7CB0E}"/>
              </a:ext>
            </a:extLst>
          </p:cNvPr>
          <p:cNvSpPr>
            <a:spLocks noGrp="1"/>
          </p:cNvSpPr>
          <p:nvPr>
            <p:ph type="sldNum" sz="quarter" idx="12"/>
          </p:nvPr>
        </p:nvSpPr>
        <p:spPr/>
        <p:txBody>
          <a:bodyPr/>
          <a:lstStyle/>
          <a:p>
            <a:fld id="{4FAB73BC-B049-4115-A692-8D63A059BFB8}" type="slidenum">
              <a:rPr lang="en-US" smtClean="0"/>
              <a:t>14</a:t>
            </a:fld>
            <a:endParaRPr lang="en-US"/>
          </a:p>
        </p:txBody>
      </p:sp>
      <p:pic>
        <p:nvPicPr>
          <p:cNvPr id="7" name="Picture 6">
            <a:extLst>
              <a:ext uri="{FF2B5EF4-FFF2-40B4-BE49-F238E27FC236}">
                <a16:creationId xmlns:a16="http://schemas.microsoft.com/office/drawing/2014/main" id="{A6377A43-B7FE-740E-1F19-FF604F791091}"/>
              </a:ext>
            </a:extLst>
          </p:cNvPr>
          <p:cNvPicPr>
            <a:picLocks noChangeAspect="1"/>
          </p:cNvPicPr>
          <p:nvPr/>
        </p:nvPicPr>
        <p:blipFill>
          <a:blip r:embed="rId2"/>
          <a:stretch>
            <a:fillRect/>
          </a:stretch>
        </p:blipFill>
        <p:spPr>
          <a:xfrm>
            <a:off x="1097280" y="3581496"/>
            <a:ext cx="3439005" cy="2460532"/>
          </a:xfrm>
          <a:prstGeom prst="rect">
            <a:avLst/>
          </a:prstGeom>
        </p:spPr>
      </p:pic>
      <p:pic>
        <p:nvPicPr>
          <p:cNvPr id="9" name="Picture 8">
            <a:extLst>
              <a:ext uri="{FF2B5EF4-FFF2-40B4-BE49-F238E27FC236}">
                <a16:creationId xmlns:a16="http://schemas.microsoft.com/office/drawing/2014/main" id="{DF88BB47-50E6-B015-147E-BA6BFE6B3352}"/>
              </a:ext>
            </a:extLst>
          </p:cNvPr>
          <p:cNvPicPr>
            <a:picLocks noChangeAspect="1"/>
          </p:cNvPicPr>
          <p:nvPr/>
        </p:nvPicPr>
        <p:blipFill>
          <a:blip r:embed="rId3"/>
          <a:stretch>
            <a:fillRect/>
          </a:stretch>
        </p:blipFill>
        <p:spPr>
          <a:xfrm>
            <a:off x="6405505" y="3276907"/>
            <a:ext cx="3400900" cy="2806155"/>
          </a:xfrm>
          <a:prstGeom prst="rect">
            <a:avLst/>
          </a:prstGeom>
        </p:spPr>
      </p:pic>
    </p:spTree>
    <p:extLst>
      <p:ext uri="{BB962C8B-B14F-4D97-AF65-F5344CB8AC3E}">
        <p14:creationId xmlns:p14="http://schemas.microsoft.com/office/powerpoint/2010/main" val="145877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222-76FB-44B7-BCEB-E9DF44E6B88B}"/>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5E4ECC85-3888-4338-A689-561D90E846B0}"/>
              </a:ext>
            </a:extLst>
          </p:cNvPr>
          <p:cNvSpPr>
            <a:spLocks noGrp="1"/>
          </p:cNvSpPr>
          <p:nvPr>
            <p:ph idx="1"/>
          </p:nvPr>
        </p:nvSpPr>
        <p:spPr>
          <a:xfrm>
            <a:off x="1097280" y="1845734"/>
            <a:ext cx="10058400" cy="1188558"/>
          </a:xfrm>
        </p:spPr>
        <p:txBody>
          <a:bodyPr>
            <a:normAutofit/>
          </a:bodyPr>
          <a:lstStyle/>
          <a:p>
            <a:pPr lvl="1">
              <a:buFont typeface="Arial" panose="020B0604020202020204" pitchFamily="34" charset="0"/>
              <a:buChar char="•"/>
            </a:pPr>
            <a:r>
              <a:rPr lang="en-US"/>
              <a:t>Click on Program Files (x86)</a:t>
            </a:r>
          </a:p>
          <a:p>
            <a:pPr lvl="1">
              <a:buFont typeface="Arial" panose="020B0604020202020204" pitchFamily="34" charset="0"/>
              <a:buChar char="•"/>
            </a:pPr>
            <a:r>
              <a:rPr lang="en-US"/>
              <a:t>Right click on FriedmanCorp folder and click on Properties. </a:t>
            </a:r>
          </a:p>
          <a:p>
            <a:pPr lvl="1">
              <a:buFont typeface="Arial" panose="020B0604020202020204" pitchFamily="34" charset="0"/>
              <a:buChar char="•"/>
            </a:pPr>
            <a:endParaRPr lang="en-US"/>
          </a:p>
        </p:txBody>
      </p:sp>
      <p:sp>
        <p:nvSpPr>
          <p:cNvPr id="4" name="Footer Placeholder 3">
            <a:extLst>
              <a:ext uri="{FF2B5EF4-FFF2-40B4-BE49-F238E27FC236}">
                <a16:creationId xmlns:a16="http://schemas.microsoft.com/office/drawing/2014/main" id="{EB9A38A0-9B49-4C42-94F8-5BED748E0D73}"/>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2FD97A7C-FB1C-49E3-8910-BD456ED7CB0E}"/>
              </a:ext>
            </a:extLst>
          </p:cNvPr>
          <p:cNvSpPr>
            <a:spLocks noGrp="1"/>
          </p:cNvSpPr>
          <p:nvPr>
            <p:ph type="sldNum" sz="quarter" idx="12"/>
          </p:nvPr>
        </p:nvSpPr>
        <p:spPr/>
        <p:txBody>
          <a:bodyPr/>
          <a:lstStyle/>
          <a:p>
            <a:fld id="{4FAB73BC-B049-4115-A692-8D63A059BFB8}" type="slidenum">
              <a:rPr lang="en-US" smtClean="0"/>
              <a:t>15</a:t>
            </a:fld>
            <a:endParaRPr lang="en-US"/>
          </a:p>
        </p:txBody>
      </p:sp>
      <p:pic>
        <p:nvPicPr>
          <p:cNvPr id="7" name="Picture 6">
            <a:extLst>
              <a:ext uri="{FF2B5EF4-FFF2-40B4-BE49-F238E27FC236}">
                <a16:creationId xmlns:a16="http://schemas.microsoft.com/office/drawing/2014/main" id="{AD55D14A-326F-B9F3-9E0D-0D1FC0A42A00}"/>
              </a:ext>
            </a:extLst>
          </p:cNvPr>
          <p:cNvPicPr>
            <a:picLocks noChangeAspect="1"/>
          </p:cNvPicPr>
          <p:nvPr/>
        </p:nvPicPr>
        <p:blipFill>
          <a:blip r:embed="rId2"/>
          <a:stretch>
            <a:fillRect/>
          </a:stretch>
        </p:blipFill>
        <p:spPr>
          <a:xfrm>
            <a:off x="1097280" y="3034292"/>
            <a:ext cx="4622033" cy="1362265"/>
          </a:xfrm>
          <a:prstGeom prst="rect">
            <a:avLst/>
          </a:prstGeom>
        </p:spPr>
      </p:pic>
      <p:pic>
        <p:nvPicPr>
          <p:cNvPr id="9" name="Picture 8">
            <a:extLst>
              <a:ext uri="{FF2B5EF4-FFF2-40B4-BE49-F238E27FC236}">
                <a16:creationId xmlns:a16="http://schemas.microsoft.com/office/drawing/2014/main" id="{8F08451E-820B-31E6-1D79-EBE511E08453}"/>
              </a:ext>
            </a:extLst>
          </p:cNvPr>
          <p:cNvPicPr>
            <a:picLocks noChangeAspect="1"/>
          </p:cNvPicPr>
          <p:nvPr/>
        </p:nvPicPr>
        <p:blipFill>
          <a:blip r:embed="rId3"/>
          <a:stretch>
            <a:fillRect/>
          </a:stretch>
        </p:blipFill>
        <p:spPr>
          <a:xfrm>
            <a:off x="5945326" y="3933957"/>
            <a:ext cx="4447697" cy="1228896"/>
          </a:xfrm>
          <a:prstGeom prst="rect">
            <a:avLst/>
          </a:prstGeom>
        </p:spPr>
      </p:pic>
    </p:spTree>
    <p:extLst>
      <p:ext uri="{BB962C8B-B14F-4D97-AF65-F5344CB8AC3E}">
        <p14:creationId xmlns:p14="http://schemas.microsoft.com/office/powerpoint/2010/main" val="72579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EE25-A9F4-801B-8E10-217D05EB9177}"/>
              </a:ext>
            </a:extLst>
          </p:cNvPr>
          <p:cNvSpPr>
            <a:spLocks noGrp="1"/>
          </p:cNvSpPr>
          <p:nvPr>
            <p:ph type="title"/>
          </p:nvPr>
        </p:nvSpPr>
        <p:spPr/>
        <p:txBody>
          <a:bodyPr/>
          <a:lstStyle/>
          <a:p>
            <a:r>
              <a:rPr lang="en-US"/>
              <a:t>Installing iStatements</a:t>
            </a:r>
          </a:p>
        </p:txBody>
      </p:sp>
      <p:sp>
        <p:nvSpPr>
          <p:cNvPr id="3" name="Content Placeholder 2">
            <a:extLst>
              <a:ext uri="{FF2B5EF4-FFF2-40B4-BE49-F238E27FC236}">
                <a16:creationId xmlns:a16="http://schemas.microsoft.com/office/drawing/2014/main" id="{2F7A2B88-97B7-3977-9240-B091EA420481}"/>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Click on the Security tab.</a:t>
            </a:r>
          </a:p>
          <a:p>
            <a:pPr lvl="1">
              <a:buFont typeface="Arial" panose="020B0604020202020204" pitchFamily="34" charset="0"/>
              <a:buChar char="•"/>
            </a:pPr>
            <a:r>
              <a:rPr lang="en-US"/>
              <a:t>Click Edit and click on Users.</a:t>
            </a:r>
          </a:p>
          <a:p>
            <a:pPr lvl="1">
              <a:buFont typeface="Arial" panose="020B0604020202020204" pitchFamily="34" charset="0"/>
              <a:buChar char="•"/>
            </a:pPr>
            <a:r>
              <a:rPr lang="en-US"/>
              <a:t>Click in the check box in the Allow column on the Full Control line.</a:t>
            </a:r>
          </a:p>
          <a:p>
            <a:pPr lvl="1">
              <a:buFont typeface="Arial" panose="020B0604020202020204" pitchFamily="34" charset="0"/>
              <a:buChar char="•"/>
            </a:pPr>
            <a:r>
              <a:rPr lang="en-US"/>
              <a:t>Click Apply and Ok.</a:t>
            </a:r>
          </a:p>
        </p:txBody>
      </p:sp>
      <p:pic>
        <p:nvPicPr>
          <p:cNvPr id="5" name="Picture 4">
            <a:extLst>
              <a:ext uri="{FF2B5EF4-FFF2-40B4-BE49-F238E27FC236}">
                <a16:creationId xmlns:a16="http://schemas.microsoft.com/office/drawing/2014/main" id="{62526A3A-33FA-0383-8630-BC99DF8E178C}"/>
              </a:ext>
            </a:extLst>
          </p:cNvPr>
          <p:cNvPicPr>
            <a:picLocks noChangeAspect="1"/>
          </p:cNvPicPr>
          <p:nvPr/>
        </p:nvPicPr>
        <p:blipFill>
          <a:blip r:embed="rId2"/>
          <a:stretch>
            <a:fillRect/>
          </a:stretch>
        </p:blipFill>
        <p:spPr>
          <a:xfrm>
            <a:off x="1186523" y="3692105"/>
            <a:ext cx="3400900" cy="2349853"/>
          </a:xfrm>
          <a:prstGeom prst="rect">
            <a:avLst/>
          </a:prstGeom>
        </p:spPr>
      </p:pic>
      <p:pic>
        <p:nvPicPr>
          <p:cNvPr id="7" name="Picture 6">
            <a:extLst>
              <a:ext uri="{FF2B5EF4-FFF2-40B4-BE49-F238E27FC236}">
                <a16:creationId xmlns:a16="http://schemas.microsoft.com/office/drawing/2014/main" id="{DE16925E-B907-AC20-81BF-7A00295ED599}"/>
              </a:ext>
            </a:extLst>
          </p:cNvPr>
          <p:cNvPicPr>
            <a:picLocks noChangeAspect="1"/>
          </p:cNvPicPr>
          <p:nvPr/>
        </p:nvPicPr>
        <p:blipFill>
          <a:blip r:embed="rId3"/>
          <a:stretch>
            <a:fillRect/>
          </a:stretch>
        </p:blipFill>
        <p:spPr>
          <a:xfrm>
            <a:off x="4793528" y="2898475"/>
            <a:ext cx="3467584" cy="2349854"/>
          </a:xfrm>
          <a:prstGeom prst="rect">
            <a:avLst/>
          </a:prstGeom>
        </p:spPr>
      </p:pic>
      <p:pic>
        <p:nvPicPr>
          <p:cNvPr id="9" name="Picture 8">
            <a:extLst>
              <a:ext uri="{FF2B5EF4-FFF2-40B4-BE49-F238E27FC236}">
                <a16:creationId xmlns:a16="http://schemas.microsoft.com/office/drawing/2014/main" id="{0193EDF4-C0B0-23BE-87B2-4C95F367C604}"/>
              </a:ext>
            </a:extLst>
          </p:cNvPr>
          <p:cNvPicPr>
            <a:picLocks noChangeAspect="1"/>
          </p:cNvPicPr>
          <p:nvPr/>
        </p:nvPicPr>
        <p:blipFill>
          <a:blip r:embed="rId4"/>
          <a:stretch>
            <a:fillRect/>
          </a:stretch>
        </p:blipFill>
        <p:spPr>
          <a:xfrm>
            <a:off x="8638847" y="3620787"/>
            <a:ext cx="3419952" cy="2349855"/>
          </a:xfrm>
          <a:prstGeom prst="rect">
            <a:avLst/>
          </a:prstGeom>
        </p:spPr>
      </p:pic>
    </p:spTree>
    <p:extLst>
      <p:ext uri="{BB962C8B-B14F-4D97-AF65-F5344CB8AC3E}">
        <p14:creationId xmlns:p14="http://schemas.microsoft.com/office/powerpoint/2010/main" val="154359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03240-3D9F-F1E7-216D-364B793BC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1537D-C82E-4DB9-0D50-7441447F2D5D}"/>
              </a:ext>
            </a:extLst>
          </p:cNvPr>
          <p:cNvSpPr>
            <a:spLocks noGrp="1"/>
          </p:cNvSpPr>
          <p:nvPr>
            <p:ph type="title"/>
          </p:nvPr>
        </p:nvSpPr>
        <p:spPr/>
        <p:txBody>
          <a:bodyPr/>
          <a:lstStyle/>
          <a:p>
            <a:r>
              <a:rPr lang="en-US"/>
              <a:t>Installing iStatements</a:t>
            </a:r>
          </a:p>
        </p:txBody>
      </p:sp>
      <p:sp>
        <p:nvSpPr>
          <p:cNvPr id="3" name="Content Placeholder 2">
            <a:extLst>
              <a:ext uri="{FF2B5EF4-FFF2-40B4-BE49-F238E27FC236}">
                <a16:creationId xmlns:a16="http://schemas.microsoft.com/office/drawing/2014/main" id="{F1959789-0FF3-3165-2671-BCD463B82BE1}"/>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Double click on the FriedmanCorp folder.</a:t>
            </a:r>
          </a:p>
          <a:p>
            <a:pPr lvl="1">
              <a:buFont typeface="Arial" panose="020B0604020202020204" pitchFamily="34" charset="0"/>
              <a:buChar char="•"/>
            </a:pPr>
            <a:r>
              <a:rPr lang="en-US"/>
              <a:t>Double click on iStatements folder.</a:t>
            </a:r>
          </a:p>
          <a:p>
            <a:pPr lvl="1">
              <a:buFont typeface="Arial" panose="020B0604020202020204" pitchFamily="34" charset="0"/>
              <a:buChar char="•"/>
            </a:pPr>
            <a:r>
              <a:rPr lang="en-US"/>
              <a:t>Right click on iStatements and select Run as Administrator.</a:t>
            </a:r>
          </a:p>
          <a:p>
            <a:pPr lvl="1">
              <a:buFont typeface="Arial" panose="020B0604020202020204" pitchFamily="34" charset="0"/>
              <a:buChar char="•"/>
            </a:pPr>
            <a:r>
              <a:rPr lang="en-US"/>
              <a:t>This will bring up a window to install the VBExcel program, click Install.</a:t>
            </a:r>
          </a:p>
        </p:txBody>
      </p:sp>
      <p:pic>
        <p:nvPicPr>
          <p:cNvPr id="5" name="Picture 4">
            <a:extLst>
              <a:ext uri="{FF2B5EF4-FFF2-40B4-BE49-F238E27FC236}">
                <a16:creationId xmlns:a16="http://schemas.microsoft.com/office/drawing/2014/main" id="{5B307093-0C37-7F5D-C49D-51B1CABED12F}"/>
              </a:ext>
            </a:extLst>
          </p:cNvPr>
          <p:cNvPicPr>
            <a:picLocks noChangeAspect="1"/>
          </p:cNvPicPr>
          <p:nvPr/>
        </p:nvPicPr>
        <p:blipFill>
          <a:blip r:embed="rId2"/>
          <a:stretch>
            <a:fillRect/>
          </a:stretch>
        </p:blipFill>
        <p:spPr>
          <a:xfrm>
            <a:off x="1266661" y="3429000"/>
            <a:ext cx="2343477" cy="504895"/>
          </a:xfrm>
          <a:prstGeom prst="rect">
            <a:avLst/>
          </a:prstGeom>
        </p:spPr>
      </p:pic>
      <p:pic>
        <p:nvPicPr>
          <p:cNvPr id="7" name="Picture 6">
            <a:extLst>
              <a:ext uri="{FF2B5EF4-FFF2-40B4-BE49-F238E27FC236}">
                <a16:creationId xmlns:a16="http://schemas.microsoft.com/office/drawing/2014/main" id="{CAF883AF-9BDD-3971-4866-CE71E7870EF2}"/>
              </a:ext>
            </a:extLst>
          </p:cNvPr>
          <p:cNvPicPr>
            <a:picLocks noChangeAspect="1"/>
          </p:cNvPicPr>
          <p:nvPr/>
        </p:nvPicPr>
        <p:blipFill>
          <a:blip r:embed="rId3"/>
          <a:stretch>
            <a:fillRect/>
          </a:stretch>
        </p:blipFill>
        <p:spPr>
          <a:xfrm>
            <a:off x="2085161" y="4354949"/>
            <a:ext cx="2638793" cy="1162212"/>
          </a:xfrm>
          <a:prstGeom prst="rect">
            <a:avLst/>
          </a:prstGeom>
        </p:spPr>
      </p:pic>
      <p:pic>
        <p:nvPicPr>
          <p:cNvPr id="9" name="Picture 8">
            <a:extLst>
              <a:ext uri="{FF2B5EF4-FFF2-40B4-BE49-F238E27FC236}">
                <a16:creationId xmlns:a16="http://schemas.microsoft.com/office/drawing/2014/main" id="{353ADBC4-AC70-435E-76E0-44D64BAFA142}"/>
              </a:ext>
            </a:extLst>
          </p:cNvPr>
          <p:cNvPicPr>
            <a:picLocks noChangeAspect="1"/>
          </p:cNvPicPr>
          <p:nvPr/>
        </p:nvPicPr>
        <p:blipFill>
          <a:blip r:embed="rId4"/>
          <a:stretch>
            <a:fillRect/>
          </a:stretch>
        </p:blipFill>
        <p:spPr>
          <a:xfrm>
            <a:off x="5199478" y="3329796"/>
            <a:ext cx="6411220" cy="2708696"/>
          </a:xfrm>
          <a:prstGeom prst="rect">
            <a:avLst/>
          </a:prstGeom>
        </p:spPr>
      </p:pic>
    </p:spTree>
    <p:extLst>
      <p:ext uri="{BB962C8B-B14F-4D97-AF65-F5344CB8AC3E}">
        <p14:creationId xmlns:p14="http://schemas.microsoft.com/office/powerpoint/2010/main" val="60650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7521B-7411-2CDE-9C39-BE375E2E1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A6912-F3FB-14BD-2457-6D7F63FD49C5}"/>
              </a:ext>
            </a:extLst>
          </p:cNvPr>
          <p:cNvSpPr>
            <a:spLocks noGrp="1"/>
          </p:cNvSpPr>
          <p:nvPr>
            <p:ph type="title"/>
          </p:nvPr>
        </p:nvSpPr>
        <p:spPr/>
        <p:txBody>
          <a:bodyPr/>
          <a:lstStyle/>
          <a:p>
            <a:r>
              <a:rPr lang="en-US"/>
              <a:t>Installing iStatements</a:t>
            </a:r>
          </a:p>
        </p:txBody>
      </p:sp>
      <p:sp>
        <p:nvSpPr>
          <p:cNvPr id="3" name="Content Placeholder 2">
            <a:extLst>
              <a:ext uri="{FF2B5EF4-FFF2-40B4-BE49-F238E27FC236}">
                <a16:creationId xmlns:a16="http://schemas.microsoft.com/office/drawing/2014/main" id="{B31B8CCD-26AC-767D-40DF-08DABADDC249}"/>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When it is done installing the VBExcel the window will say it was successfully installed.  Click Close.</a:t>
            </a:r>
          </a:p>
        </p:txBody>
      </p:sp>
      <p:pic>
        <p:nvPicPr>
          <p:cNvPr id="5" name="Picture 4">
            <a:extLst>
              <a:ext uri="{FF2B5EF4-FFF2-40B4-BE49-F238E27FC236}">
                <a16:creationId xmlns:a16="http://schemas.microsoft.com/office/drawing/2014/main" id="{3A4BDC9A-A818-F225-3304-9DF7FBDC2B19}"/>
              </a:ext>
            </a:extLst>
          </p:cNvPr>
          <p:cNvPicPr>
            <a:picLocks noChangeAspect="1"/>
          </p:cNvPicPr>
          <p:nvPr/>
        </p:nvPicPr>
        <p:blipFill>
          <a:blip r:embed="rId2"/>
          <a:stretch>
            <a:fillRect/>
          </a:stretch>
        </p:blipFill>
        <p:spPr>
          <a:xfrm>
            <a:off x="2751468" y="2475781"/>
            <a:ext cx="6430272" cy="3659178"/>
          </a:xfrm>
          <a:prstGeom prst="rect">
            <a:avLst/>
          </a:prstGeom>
        </p:spPr>
      </p:pic>
    </p:spTree>
    <p:extLst>
      <p:ext uri="{BB962C8B-B14F-4D97-AF65-F5344CB8AC3E}">
        <p14:creationId xmlns:p14="http://schemas.microsoft.com/office/powerpoint/2010/main" val="25062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22DF-0BDE-D62C-D176-FF50083DE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48132-2703-8ED8-A830-231E3863FD37}"/>
              </a:ext>
            </a:extLst>
          </p:cNvPr>
          <p:cNvSpPr>
            <a:spLocks noGrp="1"/>
          </p:cNvSpPr>
          <p:nvPr>
            <p:ph type="title"/>
          </p:nvPr>
        </p:nvSpPr>
        <p:spPr/>
        <p:txBody>
          <a:bodyPr/>
          <a:lstStyle/>
          <a:p>
            <a:r>
              <a:rPr lang="en-US" err="1"/>
              <a:t>iStatements</a:t>
            </a:r>
            <a:r>
              <a:rPr lang="en-US"/>
              <a:t> – Latest Fix</a:t>
            </a:r>
          </a:p>
        </p:txBody>
      </p:sp>
      <p:sp>
        <p:nvSpPr>
          <p:cNvPr id="3" name="Content Placeholder 2">
            <a:extLst>
              <a:ext uri="{FF2B5EF4-FFF2-40B4-BE49-F238E27FC236}">
                <a16:creationId xmlns:a16="http://schemas.microsoft.com/office/drawing/2014/main" id="{170706BD-BC7C-A911-EB39-0282DA420E57}"/>
              </a:ext>
            </a:extLst>
          </p:cNvPr>
          <p:cNvSpPr>
            <a:spLocks noGrp="1"/>
          </p:cNvSpPr>
          <p:nvPr>
            <p:ph idx="1"/>
          </p:nvPr>
        </p:nvSpPr>
        <p:spPr>
          <a:xfrm>
            <a:off x="1097280" y="1845734"/>
            <a:ext cx="10058400" cy="1460918"/>
          </a:xfrm>
        </p:spPr>
        <p:txBody>
          <a:bodyPr vert="horz" lIns="0" tIns="45720" rIns="0" bIns="45720" rtlCol="0" anchor="t">
            <a:normAutofit fontScale="92500" lnSpcReduction="10000"/>
          </a:bodyPr>
          <a:lstStyle/>
          <a:p>
            <a:pPr>
              <a:buFont typeface="Arial" panose="020B0604020202020204" pitchFamily="34" charset="0"/>
              <a:buChar char="•"/>
            </a:pPr>
            <a:r>
              <a:rPr lang="en-US"/>
              <a:t>Before moving onto doing a data load please do the following:</a:t>
            </a:r>
          </a:p>
          <a:p>
            <a:pPr>
              <a:buFont typeface="Arial" panose="020B0604020202020204" pitchFamily="34" charset="0"/>
              <a:buChar char="•"/>
            </a:pPr>
            <a:r>
              <a:rPr lang="en-US"/>
              <a:t>There is a current </a:t>
            </a:r>
            <a:r>
              <a:rPr lang="en-US" sz="1800">
                <a:solidFill>
                  <a:srgbClr val="002A3A"/>
                </a:solidFill>
                <a:latin typeface="Roboto"/>
                <a:ea typeface="Roboto"/>
                <a:cs typeface="Roboto"/>
              </a:rPr>
              <a:t>Microsoft</a:t>
            </a:r>
            <a:r>
              <a:rPr lang="en-US"/>
              <a:t> issue with creating the </a:t>
            </a:r>
            <a:r>
              <a:rPr lang="en-US" err="1"/>
              <a:t>FrontierCubesxxxx</a:t>
            </a:r>
            <a:r>
              <a:rPr lang="en-US"/>
              <a:t> database information correctly.  This should be done by your IT department.</a:t>
            </a:r>
          </a:p>
          <a:p>
            <a:pPr>
              <a:buFont typeface="Arial" panose="020B0604020202020204" pitchFamily="34" charset="0"/>
              <a:buChar char="•"/>
            </a:pPr>
            <a:r>
              <a:rPr lang="en-US"/>
              <a:t> To fix please do the following:</a:t>
            </a:r>
          </a:p>
          <a:p>
            <a:pPr>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DA565DAB-78D3-29C7-B916-24D12112AB9B}"/>
              </a:ext>
            </a:extLst>
          </p:cNvPr>
          <p:cNvSpPr txBox="1"/>
          <p:nvPr/>
        </p:nvSpPr>
        <p:spPr>
          <a:xfrm>
            <a:off x="2011287" y="3429775"/>
            <a:ext cx="7563209" cy="2308324"/>
          </a:xfrm>
          <a:prstGeom prst="rect">
            <a:avLst/>
          </a:prstGeom>
          <a:noFill/>
        </p:spPr>
        <p:txBody>
          <a:bodyPr wrap="square" lIns="91440" tIns="45720" rIns="91440" bIns="45720" anchor="t">
            <a:spAutoFit/>
          </a:bodyPr>
          <a:lstStyle/>
          <a:p>
            <a:r>
              <a:rPr lang="en-US" b="0" i="0">
                <a:solidFill>
                  <a:srgbClr val="002A3A"/>
                </a:solidFill>
                <a:effectLst/>
                <a:latin typeface="Roboto" panose="02000000000000000000" pitchFamily="2" charset="0"/>
              </a:rPr>
              <a:t>Here is the info of what to delete to help with the </a:t>
            </a:r>
            <a:r>
              <a:rPr lang="en-US" b="0" i="0" err="1">
                <a:solidFill>
                  <a:srgbClr val="002A3A"/>
                </a:solidFill>
                <a:effectLst/>
                <a:latin typeface="Roboto" panose="02000000000000000000" pitchFamily="2" charset="0"/>
              </a:rPr>
              <a:t>FrontierCubes</a:t>
            </a:r>
            <a:r>
              <a:rPr lang="en-US" b="0" i="0">
                <a:solidFill>
                  <a:srgbClr val="002A3A"/>
                </a:solidFill>
                <a:effectLst/>
                <a:latin typeface="Roboto" panose="02000000000000000000" pitchFamily="2" charset="0"/>
              </a:rPr>
              <a:t> issue where it is not getting created or not updated. </a:t>
            </a:r>
          </a:p>
          <a:p>
            <a:endParaRPr lang="en-US">
              <a:solidFill>
                <a:srgbClr val="002A3A"/>
              </a:solidFill>
              <a:latin typeface="Roboto" panose="02000000000000000000" pitchFamily="2" charset="0"/>
            </a:endParaRPr>
          </a:p>
          <a:p>
            <a:r>
              <a:rPr lang="en-US" b="0" i="0">
                <a:solidFill>
                  <a:srgbClr val="002A3A"/>
                </a:solidFill>
                <a:effectLst/>
                <a:latin typeface="Roboto" panose="02000000000000000000" pitchFamily="2" charset="0"/>
              </a:rPr>
              <a:t>In Windows Explorer navigate to : %</a:t>
            </a:r>
            <a:r>
              <a:rPr lang="en-US" b="0" i="0" err="1">
                <a:solidFill>
                  <a:srgbClr val="002A3A"/>
                </a:solidFill>
                <a:effectLst/>
                <a:latin typeface="Roboto" panose="02000000000000000000" pitchFamily="2" charset="0"/>
              </a:rPr>
              <a:t>localappdata</a:t>
            </a:r>
            <a:r>
              <a:rPr lang="en-US" b="0" i="0">
                <a:solidFill>
                  <a:srgbClr val="002A3A"/>
                </a:solidFill>
                <a:effectLst/>
                <a:latin typeface="Roboto" panose="02000000000000000000" pitchFamily="2" charset="0"/>
              </a:rPr>
              <a:t>%\</a:t>
            </a:r>
            <a:r>
              <a:rPr lang="en-US" b="0" i="0" err="1">
                <a:solidFill>
                  <a:srgbClr val="002A3A"/>
                </a:solidFill>
                <a:effectLst/>
                <a:latin typeface="Roboto" panose="02000000000000000000" pitchFamily="2" charset="0"/>
              </a:rPr>
              <a:t>VirtualStore</a:t>
            </a:r>
            <a:r>
              <a:rPr lang="en-US" b="0" i="0">
                <a:solidFill>
                  <a:srgbClr val="002A3A"/>
                </a:solidFill>
                <a:effectLst/>
                <a:latin typeface="Roboto" panose="02000000000000000000" pitchFamily="2" charset="0"/>
              </a:rPr>
              <a:t>\</a:t>
            </a:r>
            <a:r>
              <a:rPr lang="en-US" b="0" i="0" err="1">
                <a:solidFill>
                  <a:srgbClr val="002A3A"/>
                </a:solidFill>
                <a:effectLst/>
                <a:latin typeface="Roboto" panose="02000000000000000000" pitchFamily="2" charset="0"/>
              </a:rPr>
              <a:t>ProgramFiles</a:t>
            </a:r>
            <a:r>
              <a:rPr lang="en-US" b="0" i="0">
                <a:solidFill>
                  <a:srgbClr val="002A3A"/>
                </a:solidFill>
                <a:effectLst/>
                <a:latin typeface="Roboto" panose="02000000000000000000" pitchFamily="2" charset="0"/>
              </a:rPr>
              <a:t>(x86)\</a:t>
            </a:r>
            <a:r>
              <a:rPr lang="en-US" b="0" i="0" err="1">
                <a:solidFill>
                  <a:srgbClr val="002A3A"/>
                </a:solidFill>
                <a:effectLst/>
                <a:latin typeface="Roboto" panose="02000000000000000000" pitchFamily="2" charset="0"/>
              </a:rPr>
              <a:t>FriedmanCorp</a:t>
            </a:r>
            <a:endParaRPr lang="en-US" b="0" i="0">
              <a:solidFill>
                <a:srgbClr val="002A3A"/>
              </a:solidFill>
              <a:effectLst/>
              <a:latin typeface="Roboto" panose="02000000000000000000" pitchFamily="2" charset="0"/>
            </a:endParaRPr>
          </a:p>
          <a:p>
            <a:endParaRPr lang="en-US">
              <a:solidFill>
                <a:srgbClr val="002A3A"/>
              </a:solidFill>
              <a:latin typeface="Roboto" panose="02000000000000000000" pitchFamily="2" charset="0"/>
            </a:endParaRPr>
          </a:p>
          <a:p>
            <a:r>
              <a:rPr lang="en-US" b="0" i="0">
                <a:solidFill>
                  <a:srgbClr val="002A3A"/>
                </a:solidFill>
                <a:effectLst/>
                <a:latin typeface="Roboto"/>
                <a:ea typeface="Roboto"/>
                <a:cs typeface="Roboto"/>
              </a:rPr>
              <a:t>Delete the </a:t>
            </a:r>
            <a:r>
              <a:rPr lang="en-US" b="0" i="0" err="1">
                <a:solidFill>
                  <a:srgbClr val="002A3A"/>
                </a:solidFill>
                <a:effectLst/>
                <a:latin typeface="Roboto"/>
                <a:ea typeface="Roboto"/>
                <a:cs typeface="Roboto"/>
              </a:rPr>
              <a:t>FriedmanCorp</a:t>
            </a:r>
            <a:r>
              <a:rPr lang="en-US" b="0" i="0">
                <a:solidFill>
                  <a:srgbClr val="002A3A"/>
                </a:solidFill>
                <a:effectLst/>
                <a:latin typeface="Roboto"/>
                <a:ea typeface="Roboto"/>
                <a:cs typeface="Roboto"/>
              </a:rPr>
              <a:t> </a:t>
            </a:r>
            <a:r>
              <a:rPr lang="en-US">
                <a:solidFill>
                  <a:srgbClr val="002A3A"/>
                </a:solidFill>
                <a:latin typeface="Roboto"/>
                <a:ea typeface="Roboto"/>
                <a:cs typeface="Roboto"/>
              </a:rPr>
              <a:t>folder</a:t>
            </a:r>
            <a:r>
              <a:rPr lang="en-US" b="0" i="0">
                <a:solidFill>
                  <a:srgbClr val="002A3A"/>
                </a:solidFill>
                <a:effectLst/>
                <a:latin typeface="Roboto"/>
                <a:ea typeface="Roboto"/>
                <a:cs typeface="Roboto"/>
              </a:rPr>
              <a:t> in that location and run the </a:t>
            </a:r>
            <a:r>
              <a:rPr lang="en-US">
                <a:solidFill>
                  <a:srgbClr val="002A3A"/>
                </a:solidFill>
                <a:latin typeface="Roboto"/>
                <a:ea typeface="Roboto"/>
                <a:cs typeface="Roboto"/>
              </a:rPr>
              <a:t>Transfer data</a:t>
            </a:r>
            <a:endParaRPr lang="en-US" b="0" i="0">
              <a:solidFill>
                <a:srgbClr val="002A3A"/>
              </a:solidFill>
              <a:effectLst/>
              <a:latin typeface="Roboto"/>
              <a:ea typeface="Roboto"/>
              <a:cs typeface="Roboto"/>
            </a:endParaRPr>
          </a:p>
          <a:p>
            <a:endParaRPr lang="en-US">
              <a:solidFill>
                <a:srgbClr val="002A3A"/>
              </a:solidFill>
              <a:latin typeface="Roboto"/>
              <a:ea typeface="Roboto"/>
              <a:cs typeface="Roboto"/>
            </a:endParaRPr>
          </a:p>
        </p:txBody>
      </p:sp>
    </p:spTree>
    <p:extLst>
      <p:ext uri="{BB962C8B-B14F-4D97-AF65-F5344CB8AC3E}">
        <p14:creationId xmlns:p14="http://schemas.microsoft.com/office/powerpoint/2010/main" val="112487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1FD8-4A12-B342-322E-F5F7593DA030}"/>
              </a:ext>
            </a:extLst>
          </p:cNvPr>
          <p:cNvSpPr>
            <a:spLocks noGrp="1"/>
          </p:cNvSpPr>
          <p:nvPr>
            <p:ph type="title"/>
          </p:nvPr>
        </p:nvSpPr>
        <p:spPr/>
        <p:txBody>
          <a:bodyPr/>
          <a:lstStyle/>
          <a:p>
            <a:r>
              <a:rPr lang="en-US">
                <a:ea typeface="Calibri Light"/>
                <a:cs typeface="Calibri Light"/>
              </a:rPr>
              <a:t>Introductions</a:t>
            </a:r>
            <a:endParaRPr lang="en-US"/>
          </a:p>
        </p:txBody>
      </p:sp>
      <p:pic>
        <p:nvPicPr>
          <p:cNvPr id="5" name="Picture 4" descr="A black rectangular object with a blue border&#10;&#10;AI-generated content may be incorrect.">
            <a:extLst>
              <a:ext uri="{FF2B5EF4-FFF2-40B4-BE49-F238E27FC236}">
                <a16:creationId xmlns:a16="http://schemas.microsoft.com/office/drawing/2014/main" id="{405E2F18-C147-8FF4-CB18-BEC6CBFEF1FF}"/>
              </a:ext>
            </a:extLst>
          </p:cNvPr>
          <p:cNvPicPr>
            <a:picLocks noChangeAspect="1"/>
          </p:cNvPicPr>
          <p:nvPr/>
        </p:nvPicPr>
        <p:blipFill>
          <a:blip r:embed="rId2"/>
          <a:stretch>
            <a:fillRect/>
          </a:stretch>
        </p:blipFill>
        <p:spPr>
          <a:xfrm>
            <a:off x="3047663" y="2118731"/>
            <a:ext cx="2918575" cy="3828586"/>
          </a:xfrm>
          <a:prstGeom prst="rect">
            <a:avLst/>
          </a:prstGeom>
        </p:spPr>
      </p:pic>
      <p:pic>
        <p:nvPicPr>
          <p:cNvPr id="9" name="Picture 8" descr="A close-up of a logo&#10;&#10;AI-generated content may be incorrect.">
            <a:extLst>
              <a:ext uri="{FF2B5EF4-FFF2-40B4-BE49-F238E27FC236}">
                <a16:creationId xmlns:a16="http://schemas.microsoft.com/office/drawing/2014/main" id="{F59A043D-784F-BDE3-1D87-F8F323BEB295}"/>
              </a:ext>
            </a:extLst>
          </p:cNvPr>
          <p:cNvPicPr>
            <a:picLocks noChangeAspect="1"/>
          </p:cNvPicPr>
          <p:nvPr/>
        </p:nvPicPr>
        <p:blipFill>
          <a:blip r:embed="rId3"/>
          <a:stretch>
            <a:fillRect/>
          </a:stretch>
        </p:blipFill>
        <p:spPr>
          <a:xfrm>
            <a:off x="3180769" y="4704305"/>
            <a:ext cx="2661657" cy="794757"/>
          </a:xfrm>
          <a:prstGeom prst="rect">
            <a:avLst/>
          </a:prstGeom>
        </p:spPr>
      </p:pic>
      <p:pic>
        <p:nvPicPr>
          <p:cNvPr id="10" name="Picture 9" descr="A black rectangular object with a blue border&#10;&#10;AI-generated content may be incorrect.">
            <a:extLst>
              <a:ext uri="{FF2B5EF4-FFF2-40B4-BE49-F238E27FC236}">
                <a16:creationId xmlns:a16="http://schemas.microsoft.com/office/drawing/2014/main" id="{AEB77707-307C-1DFF-24A2-013D4B1A43E7}"/>
              </a:ext>
            </a:extLst>
          </p:cNvPr>
          <p:cNvPicPr>
            <a:picLocks noChangeAspect="1"/>
          </p:cNvPicPr>
          <p:nvPr/>
        </p:nvPicPr>
        <p:blipFill>
          <a:blip r:embed="rId2"/>
          <a:stretch>
            <a:fillRect/>
          </a:stretch>
        </p:blipFill>
        <p:spPr>
          <a:xfrm>
            <a:off x="6978468" y="2118731"/>
            <a:ext cx="2918575" cy="3828586"/>
          </a:xfrm>
          <a:prstGeom prst="rect">
            <a:avLst/>
          </a:prstGeom>
        </p:spPr>
      </p:pic>
      <p:pic>
        <p:nvPicPr>
          <p:cNvPr id="12" name="Picture 11" descr="A close-up of a logo&#10;&#10;AI-generated content may be incorrect.">
            <a:extLst>
              <a:ext uri="{FF2B5EF4-FFF2-40B4-BE49-F238E27FC236}">
                <a16:creationId xmlns:a16="http://schemas.microsoft.com/office/drawing/2014/main" id="{6C38B7BF-4479-1731-1107-44CF887926BF}"/>
              </a:ext>
            </a:extLst>
          </p:cNvPr>
          <p:cNvPicPr>
            <a:picLocks noChangeAspect="1"/>
          </p:cNvPicPr>
          <p:nvPr/>
        </p:nvPicPr>
        <p:blipFill>
          <a:blip r:embed="rId3"/>
          <a:stretch>
            <a:fillRect/>
          </a:stretch>
        </p:blipFill>
        <p:spPr>
          <a:xfrm>
            <a:off x="7111574" y="4704305"/>
            <a:ext cx="2661657" cy="794757"/>
          </a:xfrm>
          <a:prstGeom prst="rect">
            <a:avLst/>
          </a:prstGeom>
        </p:spPr>
      </p:pic>
      <p:pic>
        <p:nvPicPr>
          <p:cNvPr id="13" name="Picture 12">
            <a:extLst>
              <a:ext uri="{FF2B5EF4-FFF2-40B4-BE49-F238E27FC236}">
                <a16:creationId xmlns:a16="http://schemas.microsoft.com/office/drawing/2014/main" id="{CF759B57-A6E4-2786-3D0D-C8B34F8ACB67}"/>
              </a:ext>
            </a:extLst>
          </p:cNvPr>
          <p:cNvPicPr>
            <a:picLocks noChangeAspect="1"/>
          </p:cNvPicPr>
          <p:nvPr/>
        </p:nvPicPr>
        <p:blipFill>
          <a:blip r:embed="rId4"/>
          <a:stretch>
            <a:fillRect/>
          </a:stretch>
        </p:blipFill>
        <p:spPr>
          <a:xfrm>
            <a:off x="6851727" y="2195745"/>
            <a:ext cx="3172058" cy="2568730"/>
          </a:xfrm>
          <a:prstGeom prst="rect">
            <a:avLst/>
          </a:prstGeom>
        </p:spPr>
      </p:pic>
      <p:pic>
        <p:nvPicPr>
          <p:cNvPr id="14" name="Picture 13">
            <a:extLst>
              <a:ext uri="{FF2B5EF4-FFF2-40B4-BE49-F238E27FC236}">
                <a16:creationId xmlns:a16="http://schemas.microsoft.com/office/drawing/2014/main" id="{4985F316-35E9-FB15-6E11-774F4BA2957D}"/>
              </a:ext>
            </a:extLst>
          </p:cNvPr>
          <p:cNvPicPr>
            <a:picLocks noChangeAspect="1"/>
          </p:cNvPicPr>
          <p:nvPr/>
        </p:nvPicPr>
        <p:blipFill>
          <a:blip r:embed="rId5"/>
          <a:stretch>
            <a:fillRect/>
          </a:stretch>
        </p:blipFill>
        <p:spPr>
          <a:xfrm>
            <a:off x="2948800" y="2192144"/>
            <a:ext cx="3172059" cy="2575932"/>
          </a:xfrm>
          <a:prstGeom prst="rect">
            <a:avLst/>
          </a:prstGeom>
        </p:spPr>
      </p:pic>
    </p:spTree>
    <p:extLst>
      <p:ext uri="{BB962C8B-B14F-4D97-AF65-F5344CB8AC3E}">
        <p14:creationId xmlns:p14="http://schemas.microsoft.com/office/powerpoint/2010/main" val="18800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E78D4-DBF0-95CC-0A7F-E91899744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1FDE5-2A86-6977-5BA6-19DF0E2E8BFA}"/>
              </a:ext>
            </a:extLst>
          </p:cNvPr>
          <p:cNvSpPr>
            <a:spLocks noGrp="1"/>
          </p:cNvSpPr>
          <p:nvPr>
            <p:ph type="title"/>
          </p:nvPr>
        </p:nvSpPr>
        <p:spPr/>
        <p:txBody>
          <a:bodyPr/>
          <a:lstStyle/>
          <a:p>
            <a:r>
              <a:rPr lang="en-US"/>
              <a:t>Importing Data</a:t>
            </a:r>
          </a:p>
        </p:txBody>
      </p:sp>
      <p:sp>
        <p:nvSpPr>
          <p:cNvPr id="3" name="Content Placeholder 2">
            <a:extLst>
              <a:ext uri="{FF2B5EF4-FFF2-40B4-BE49-F238E27FC236}">
                <a16:creationId xmlns:a16="http://schemas.microsoft.com/office/drawing/2014/main" id="{AD9B5507-80FA-CB5A-B72E-A74DFD3C36AF}"/>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Before you can use the iStatements program you need to have posted GL journals.</a:t>
            </a:r>
          </a:p>
          <a:p>
            <a:pPr lvl="1">
              <a:buFont typeface="Arial" panose="020B0604020202020204" pitchFamily="34" charset="0"/>
              <a:buChar char="•"/>
            </a:pPr>
            <a:r>
              <a:rPr lang="en-US"/>
              <a:t>Log into Frontier AS400 (green screen) and go to MEMENU.</a:t>
            </a:r>
          </a:p>
          <a:p>
            <a:pPr lvl="1">
              <a:buFont typeface="Arial" panose="020B0604020202020204" pitchFamily="34" charset="0"/>
              <a:buChar char="•"/>
            </a:pPr>
            <a:r>
              <a:rPr lang="en-US"/>
              <a:t>Run option 901. </a:t>
            </a:r>
          </a:p>
        </p:txBody>
      </p:sp>
      <p:pic>
        <p:nvPicPr>
          <p:cNvPr id="6" name="Picture 5">
            <a:extLst>
              <a:ext uri="{FF2B5EF4-FFF2-40B4-BE49-F238E27FC236}">
                <a16:creationId xmlns:a16="http://schemas.microsoft.com/office/drawing/2014/main" id="{5E293266-0F91-939F-9F01-6B6A36D62406}"/>
              </a:ext>
            </a:extLst>
          </p:cNvPr>
          <p:cNvPicPr>
            <a:picLocks noChangeAspect="1"/>
          </p:cNvPicPr>
          <p:nvPr/>
        </p:nvPicPr>
        <p:blipFill>
          <a:blip r:embed="rId2"/>
          <a:stretch>
            <a:fillRect/>
          </a:stretch>
        </p:blipFill>
        <p:spPr>
          <a:xfrm>
            <a:off x="1523362" y="2926080"/>
            <a:ext cx="9145276" cy="3046450"/>
          </a:xfrm>
          <a:prstGeom prst="rect">
            <a:avLst/>
          </a:prstGeom>
        </p:spPr>
      </p:pic>
      <p:sp>
        <p:nvSpPr>
          <p:cNvPr id="7" name="Rectangle: Rounded Corners 6">
            <a:extLst>
              <a:ext uri="{FF2B5EF4-FFF2-40B4-BE49-F238E27FC236}">
                <a16:creationId xmlns:a16="http://schemas.microsoft.com/office/drawing/2014/main" id="{3F27895B-10EB-8C3F-49B8-CCD1E22D4914}"/>
              </a:ext>
            </a:extLst>
          </p:cNvPr>
          <p:cNvSpPr/>
          <p:nvPr/>
        </p:nvSpPr>
        <p:spPr>
          <a:xfrm>
            <a:off x="1939562" y="5213715"/>
            <a:ext cx="4038544" cy="368990"/>
          </a:xfrm>
          <a:prstGeom prst="roundRect">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49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A092-0E95-98C7-2CDB-5AE4673EB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0338-C0F3-1660-C2E9-B758A2436590}"/>
              </a:ext>
            </a:extLst>
          </p:cNvPr>
          <p:cNvSpPr>
            <a:spLocks noGrp="1"/>
          </p:cNvSpPr>
          <p:nvPr>
            <p:ph type="title"/>
          </p:nvPr>
        </p:nvSpPr>
        <p:spPr/>
        <p:txBody>
          <a:bodyPr/>
          <a:lstStyle/>
          <a:p>
            <a:r>
              <a:rPr lang="en-US"/>
              <a:t>Installing iStatements</a:t>
            </a:r>
          </a:p>
        </p:txBody>
      </p:sp>
      <p:sp>
        <p:nvSpPr>
          <p:cNvPr id="3" name="Content Placeholder 2">
            <a:extLst>
              <a:ext uri="{FF2B5EF4-FFF2-40B4-BE49-F238E27FC236}">
                <a16:creationId xmlns:a16="http://schemas.microsoft.com/office/drawing/2014/main" id="{ADB7891E-CB15-50A3-CD4F-F1D4C132ED20}"/>
              </a:ext>
            </a:extLst>
          </p:cNvPr>
          <p:cNvSpPr>
            <a:spLocks noGrp="1"/>
          </p:cNvSpPr>
          <p:nvPr>
            <p:ph idx="1"/>
          </p:nvPr>
        </p:nvSpPr>
        <p:spPr>
          <a:xfrm>
            <a:off x="1097280" y="1845734"/>
            <a:ext cx="10058400" cy="1846372"/>
          </a:xfrm>
        </p:spPr>
        <p:txBody>
          <a:bodyPr vert="horz" lIns="0" tIns="45720" rIns="0" bIns="45720" rtlCol="0" anchor="t">
            <a:normAutofit/>
          </a:bodyPr>
          <a:lstStyle/>
          <a:p>
            <a:pPr marL="383540" lvl="1">
              <a:buFont typeface="Arial" panose="020B0604020202020204" pitchFamily="34" charset="0"/>
              <a:buChar char="•"/>
            </a:pPr>
            <a:r>
              <a:rPr lang="en-US"/>
              <a:t>Enter either you Company # or Division and enter the beginning and ending fiscal period.</a:t>
            </a:r>
            <a:endParaRPr lang="en-US">
              <a:ea typeface="Calibri"/>
              <a:cs typeface="Calibri"/>
            </a:endParaRPr>
          </a:p>
          <a:p>
            <a:pPr marL="383540" lvl="1">
              <a:buFont typeface="Arial" panose="020B0604020202020204" pitchFamily="34" charset="0"/>
              <a:buChar char="•"/>
            </a:pPr>
            <a:r>
              <a:rPr lang="en-US"/>
              <a:t>Hit Enter and F3 to submit.</a:t>
            </a:r>
            <a:endParaRPr lang="en-US">
              <a:ea typeface="Calibri"/>
              <a:cs typeface="Calibri"/>
            </a:endParaRPr>
          </a:p>
          <a:p>
            <a:pPr marL="383540" lvl="1">
              <a:buFont typeface="Arial" panose="020B0604020202020204" pitchFamily="34" charset="0"/>
              <a:buChar char="•"/>
            </a:pPr>
            <a:r>
              <a:rPr lang="en-US"/>
              <a:t>This will populate the JMP file on your system.</a:t>
            </a:r>
            <a:endParaRPr lang="en-US">
              <a:ea typeface="Calibri" panose="020F0502020204030204"/>
              <a:cs typeface="Calibri" panose="020F0502020204030204"/>
            </a:endParaRPr>
          </a:p>
          <a:p>
            <a:pPr marL="383540" lvl="1">
              <a:buFont typeface="Arial" panose="020B0604020202020204" pitchFamily="34" charset="0"/>
              <a:buChar char="•"/>
            </a:pPr>
            <a:r>
              <a:rPr lang="en-US">
                <a:ea typeface="Calibri" panose="020F0502020204030204"/>
                <a:cs typeface="Calibri" panose="020F0502020204030204"/>
              </a:rPr>
              <a:t>Possibly need EC 52816 and/or EC 53064 for GL10</a:t>
            </a:r>
          </a:p>
        </p:txBody>
      </p:sp>
      <p:pic>
        <p:nvPicPr>
          <p:cNvPr id="5" name="Picture 4">
            <a:extLst>
              <a:ext uri="{FF2B5EF4-FFF2-40B4-BE49-F238E27FC236}">
                <a16:creationId xmlns:a16="http://schemas.microsoft.com/office/drawing/2014/main" id="{41AFE8C0-7B15-D3B6-982E-AE1B3A59B093}"/>
              </a:ext>
            </a:extLst>
          </p:cNvPr>
          <p:cNvPicPr>
            <a:picLocks noChangeAspect="1"/>
          </p:cNvPicPr>
          <p:nvPr/>
        </p:nvPicPr>
        <p:blipFill>
          <a:blip r:embed="rId2"/>
          <a:stretch>
            <a:fillRect/>
          </a:stretch>
        </p:blipFill>
        <p:spPr>
          <a:xfrm>
            <a:off x="1835569" y="3226857"/>
            <a:ext cx="8526065" cy="2991192"/>
          </a:xfrm>
          <a:prstGeom prst="rect">
            <a:avLst/>
          </a:prstGeom>
        </p:spPr>
      </p:pic>
      <p:sp>
        <p:nvSpPr>
          <p:cNvPr id="8" name="Rectangle: Rounded Corners 7">
            <a:extLst>
              <a:ext uri="{FF2B5EF4-FFF2-40B4-BE49-F238E27FC236}">
                <a16:creationId xmlns:a16="http://schemas.microsoft.com/office/drawing/2014/main" id="{CC6AE5DB-B703-538D-6B83-B5B9D5EAC98F}"/>
              </a:ext>
            </a:extLst>
          </p:cNvPr>
          <p:cNvSpPr/>
          <p:nvPr/>
        </p:nvSpPr>
        <p:spPr>
          <a:xfrm>
            <a:off x="5393750" y="4479626"/>
            <a:ext cx="544846" cy="238179"/>
          </a:xfrm>
          <a:prstGeom prst="roundRect">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9F851A7-35B3-78A7-91D6-5150980FE4FA}"/>
              </a:ext>
            </a:extLst>
          </p:cNvPr>
          <p:cNvSpPr/>
          <p:nvPr/>
        </p:nvSpPr>
        <p:spPr>
          <a:xfrm>
            <a:off x="5393750" y="4928381"/>
            <a:ext cx="838144" cy="368990"/>
          </a:xfrm>
          <a:prstGeom prst="roundRect">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54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D96D7-7DBC-9B2F-D6A9-52E62716F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A50AF-9289-7179-8961-EF37B6D115C4}"/>
              </a:ext>
            </a:extLst>
          </p:cNvPr>
          <p:cNvSpPr>
            <a:spLocks noGrp="1"/>
          </p:cNvSpPr>
          <p:nvPr>
            <p:ph type="title"/>
          </p:nvPr>
        </p:nvSpPr>
        <p:spPr/>
        <p:txBody>
          <a:bodyPr/>
          <a:lstStyle/>
          <a:p>
            <a:r>
              <a:rPr lang="en-US"/>
              <a:t>Importing Data</a:t>
            </a:r>
          </a:p>
        </p:txBody>
      </p:sp>
      <p:sp>
        <p:nvSpPr>
          <p:cNvPr id="3" name="Content Placeholder 2">
            <a:extLst>
              <a:ext uri="{FF2B5EF4-FFF2-40B4-BE49-F238E27FC236}">
                <a16:creationId xmlns:a16="http://schemas.microsoft.com/office/drawing/2014/main" id="{98751983-9400-7630-14D1-847F90C1B75E}"/>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On the iStatements screen click the Transfer Data tab.</a:t>
            </a:r>
          </a:p>
        </p:txBody>
      </p:sp>
      <p:pic>
        <p:nvPicPr>
          <p:cNvPr id="6" name="Picture 5">
            <a:extLst>
              <a:ext uri="{FF2B5EF4-FFF2-40B4-BE49-F238E27FC236}">
                <a16:creationId xmlns:a16="http://schemas.microsoft.com/office/drawing/2014/main" id="{67F7FBC1-58B5-29B1-C250-28E89EB7D4E1}"/>
              </a:ext>
            </a:extLst>
          </p:cNvPr>
          <p:cNvPicPr>
            <a:picLocks noChangeAspect="1"/>
          </p:cNvPicPr>
          <p:nvPr/>
        </p:nvPicPr>
        <p:blipFill>
          <a:blip r:embed="rId2"/>
          <a:stretch>
            <a:fillRect/>
          </a:stretch>
        </p:blipFill>
        <p:spPr>
          <a:xfrm>
            <a:off x="3097424" y="2605178"/>
            <a:ext cx="6411220" cy="3312958"/>
          </a:xfrm>
          <a:prstGeom prst="rect">
            <a:avLst/>
          </a:prstGeom>
        </p:spPr>
      </p:pic>
    </p:spTree>
    <p:extLst>
      <p:ext uri="{BB962C8B-B14F-4D97-AF65-F5344CB8AC3E}">
        <p14:creationId xmlns:p14="http://schemas.microsoft.com/office/powerpoint/2010/main" val="301404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80CD5-38A3-7605-AF76-5B1AB7A98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1C268-EC88-D99B-B206-E6C83130E4C2}"/>
              </a:ext>
            </a:extLst>
          </p:cNvPr>
          <p:cNvSpPr>
            <a:spLocks noGrp="1"/>
          </p:cNvSpPr>
          <p:nvPr>
            <p:ph type="title"/>
          </p:nvPr>
        </p:nvSpPr>
        <p:spPr/>
        <p:txBody>
          <a:bodyPr/>
          <a:lstStyle/>
          <a:p>
            <a:r>
              <a:rPr lang="en-US"/>
              <a:t>Importing Data</a:t>
            </a:r>
          </a:p>
        </p:txBody>
      </p:sp>
      <p:sp>
        <p:nvSpPr>
          <p:cNvPr id="3" name="Content Placeholder 2">
            <a:extLst>
              <a:ext uri="{FF2B5EF4-FFF2-40B4-BE49-F238E27FC236}">
                <a16:creationId xmlns:a16="http://schemas.microsoft.com/office/drawing/2014/main" id="{06DAABA6-0DA6-7FC9-E117-38BABB04B75E}"/>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When it is done installing the VBExcel the window will say it was successfully installed.  Click Close.</a:t>
            </a:r>
          </a:p>
          <a:p>
            <a:pPr lvl="1">
              <a:buFont typeface="Arial" panose="020B0604020202020204" pitchFamily="34" charset="0"/>
              <a:buChar char="•"/>
            </a:pPr>
            <a:r>
              <a:rPr lang="en-US"/>
              <a:t>In the AS400 System box enter your AS400 system name or IP address</a:t>
            </a:r>
          </a:p>
          <a:p>
            <a:pPr lvl="1">
              <a:buFont typeface="Arial" panose="020B0604020202020204" pitchFamily="34" charset="0"/>
              <a:buChar char="•"/>
            </a:pPr>
            <a:r>
              <a:rPr lang="en-US"/>
              <a:t>In the AS400 Data Library enter your system Data Library.</a:t>
            </a:r>
          </a:p>
        </p:txBody>
      </p:sp>
      <p:pic>
        <p:nvPicPr>
          <p:cNvPr id="6" name="Picture 5">
            <a:extLst>
              <a:ext uri="{FF2B5EF4-FFF2-40B4-BE49-F238E27FC236}">
                <a16:creationId xmlns:a16="http://schemas.microsoft.com/office/drawing/2014/main" id="{2B398273-5E9F-D61B-F22C-D88AD5FBFD17}"/>
              </a:ext>
            </a:extLst>
          </p:cNvPr>
          <p:cNvPicPr>
            <a:picLocks noChangeAspect="1"/>
          </p:cNvPicPr>
          <p:nvPr/>
        </p:nvPicPr>
        <p:blipFill>
          <a:blip r:embed="rId2"/>
          <a:stretch>
            <a:fillRect/>
          </a:stretch>
        </p:blipFill>
        <p:spPr>
          <a:xfrm>
            <a:off x="1427153" y="2768920"/>
            <a:ext cx="2884965" cy="3383942"/>
          </a:xfrm>
          <a:prstGeom prst="rect">
            <a:avLst/>
          </a:prstGeom>
        </p:spPr>
      </p:pic>
      <p:pic>
        <p:nvPicPr>
          <p:cNvPr id="8" name="Picture 7">
            <a:extLst>
              <a:ext uri="{FF2B5EF4-FFF2-40B4-BE49-F238E27FC236}">
                <a16:creationId xmlns:a16="http://schemas.microsoft.com/office/drawing/2014/main" id="{6A587435-57CF-9C89-E513-396AB9160535}"/>
              </a:ext>
            </a:extLst>
          </p:cNvPr>
          <p:cNvPicPr>
            <a:picLocks noChangeAspect="1"/>
          </p:cNvPicPr>
          <p:nvPr/>
        </p:nvPicPr>
        <p:blipFill>
          <a:blip r:embed="rId3"/>
          <a:stretch>
            <a:fillRect/>
          </a:stretch>
        </p:blipFill>
        <p:spPr>
          <a:xfrm>
            <a:off x="4641991" y="3265129"/>
            <a:ext cx="6268325" cy="2734057"/>
          </a:xfrm>
          <a:prstGeom prst="rect">
            <a:avLst/>
          </a:prstGeom>
        </p:spPr>
      </p:pic>
    </p:spTree>
    <p:extLst>
      <p:ext uri="{BB962C8B-B14F-4D97-AF65-F5344CB8AC3E}">
        <p14:creationId xmlns:p14="http://schemas.microsoft.com/office/powerpoint/2010/main" val="127237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88358-5C1A-61D9-9E6C-22BB6154C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765D7-41EE-D70C-81FE-9D06D51071EF}"/>
              </a:ext>
            </a:extLst>
          </p:cNvPr>
          <p:cNvSpPr>
            <a:spLocks noGrp="1"/>
          </p:cNvSpPr>
          <p:nvPr>
            <p:ph type="title"/>
          </p:nvPr>
        </p:nvSpPr>
        <p:spPr/>
        <p:txBody>
          <a:bodyPr/>
          <a:lstStyle/>
          <a:p>
            <a:r>
              <a:rPr lang="en-US"/>
              <a:t>Importing Data</a:t>
            </a:r>
          </a:p>
        </p:txBody>
      </p:sp>
      <p:sp>
        <p:nvSpPr>
          <p:cNvPr id="3" name="Content Placeholder 2">
            <a:extLst>
              <a:ext uri="{FF2B5EF4-FFF2-40B4-BE49-F238E27FC236}">
                <a16:creationId xmlns:a16="http://schemas.microsoft.com/office/drawing/2014/main" id="{E34EDA49-527F-3B7E-CB15-46069F909643}"/>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Click the Retrieve Fiscal Years</a:t>
            </a:r>
          </a:p>
          <a:p>
            <a:pPr lvl="1">
              <a:buFont typeface="Arial" panose="020B0604020202020204" pitchFamily="34" charset="0"/>
              <a:buChar char="•"/>
            </a:pPr>
            <a:r>
              <a:rPr lang="en-US"/>
              <a:t>You may get a popup box to log into your AS400.  Enter the user id and password you use to log into you AS400 system.  Click ok.</a:t>
            </a:r>
          </a:p>
        </p:txBody>
      </p:sp>
      <p:pic>
        <p:nvPicPr>
          <p:cNvPr id="5" name="Picture 4">
            <a:extLst>
              <a:ext uri="{FF2B5EF4-FFF2-40B4-BE49-F238E27FC236}">
                <a16:creationId xmlns:a16="http://schemas.microsoft.com/office/drawing/2014/main" id="{C7F9B9C6-0E81-F703-9434-7C7C9A06B16C}"/>
              </a:ext>
            </a:extLst>
          </p:cNvPr>
          <p:cNvPicPr>
            <a:picLocks noChangeAspect="1"/>
          </p:cNvPicPr>
          <p:nvPr/>
        </p:nvPicPr>
        <p:blipFill>
          <a:blip r:embed="rId2"/>
          <a:stretch>
            <a:fillRect/>
          </a:stretch>
        </p:blipFill>
        <p:spPr>
          <a:xfrm>
            <a:off x="1253502" y="3166712"/>
            <a:ext cx="4271399" cy="2544028"/>
          </a:xfrm>
          <a:prstGeom prst="rect">
            <a:avLst/>
          </a:prstGeom>
        </p:spPr>
      </p:pic>
      <p:pic>
        <p:nvPicPr>
          <p:cNvPr id="11" name="Picture 10">
            <a:extLst>
              <a:ext uri="{FF2B5EF4-FFF2-40B4-BE49-F238E27FC236}">
                <a16:creationId xmlns:a16="http://schemas.microsoft.com/office/drawing/2014/main" id="{98FC5752-1DF8-F487-2C1A-F9657B3B71C3}"/>
              </a:ext>
            </a:extLst>
          </p:cNvPr>
          <p:cNvPicPr>
            <a:picLocks noChangeAspect="1"/>
          </p:cNvPicPr>
          <p:nvPr/>
        </p:nvPicPr>
        <p:blipFill>
          <a:blip r:embed="rId3"/>
          <a:stretch>
            <a:fillRect/>
          </a:stretch>
        </p:blipFill>
        <p:spPr>
          <a:xfrm>
            <a:off x="6096000" y="2897204"/>
            <a:ext cx="5167937" cy="2813536"/>
          </a:xfrm>
          <a:prstGeom prst="rect">
            <a:avLst/>
          </a:prstGeom>
        </p:spPr>
      </p:pic>
    </p:spTree>
    <p:extLst>
      <p:ext uri="{BB962C8B-B14F-4D97-AF65-F5344CB8AC3E}">
        <p14:creationId xmlns:p14="http://schemas.microsoft.com/office/powerpoint/2010/main" val="1168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DFAF-2559-78AB-1568-72DD6828A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A6183-65FA-C9EC-AEE1-25C1533E7793}"/>
              </a:ext>
            </a:extLst>
          </p:cNvPr>
          <p:cNvSpPr>
            <a:spLocks noGrp="1"/>
          </p:cNvSpPr>
          <p:nvPr>
            <p:ph type="title"/>
          </p:nvPr>
        </p:nvSpPr>
        <p:spPr/>
        <p:txBody>
          <a:bodyPr/>
          <a:lstStyle/>
          <a:p>
            <a:r>
              <a:rPr lang="en-US"/>
              <a:t>Importing Data</a:t>
            </a:r>
          </a:p>
        </p:txBody>
      </p:sp>
      <p:sp>
        <p:nvSpPr>
          <p:cNvPr id="3" name="Content Placeholder 2">
            <a:extLst>
              <a:ext uri="{FF2B5EF4-FFF2-40B4-BE49-F238E27FC236}">
                <a16:creationId xmlns:a16="http://schemas.microsoft.com/office/drawing/2014/main" id="{667D6746-EA21-DB65-4BF5-592E8369B7B9}"/>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Now the years that option 901 on MEMENU has been run for will display on the screen.</a:t>
            </a:r>
          </a:p>
          <a:p>
            <a:pPr lvl="1">
              <a:buFont typeface="Arial" panose="020B0604020202020204" pitchFamily="34" charset="0"/>
              <a:buChar char="•"/>
            </a:pPr>
            <a:r>
              <a:rPr lang="en-US"/>
              <a:t>Select the year that you want to get the data for and click Transfer data.</a:t>
            </a:r>
          </a:p>
        </p:txBody>
      </p:sp>
      <p:pic>
        <p:nvPicPr>
          <p:cNvPr id="9" name="Picture 8">
            <a:extLst>
              <a:ext uri="{FF2B5EF4-FFF2-40B4-BE49-F238E27FC236}">
                <a16:creationId xmlns:a16="http://schemas.microsoft.com/office/drawing/2014/main" id="{7023CA08-CBE8-68FA-CB54-498555467AB1}"/>
              </a:ext>
            </a:extLst>
          </p:cNvPr>
          <p:cNvPicPr>
            <a:picLocks noChangeAspect="1"/>
          </p:cNvPicPr>
          <p:nvPr/>
        </p:nvPicPr>
        <p:blipFill>
          <a:blip r:embed="rId2"/>
          <a:stretch>
            <a:fillRect/>
          </a:stretch>
        </p:blipFill>
        <p:spPr>
          <a:xfrm>
            <a:off x="3078133" y="2550695"/>
            <a:ext cx="6420746" cy="3427404"/>
          </a:xfrm>
          <a:prstGeom prst="rect">
            <a:avLst/>
          </a:prstGeom>
        </p:spPr>
      </p:pic>
    </p:spTree>
    <p:extLst>
      <p:ext uri="{BB962C8B-B14F-4D97-AF65-F5344CB8AC3E}">
        <p14:creationId xmlns:p14="http://schemas.microsoft.com/office/powerpoint/2010/main" val="378768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A506C-8B34-7969-0CA8-6F425525E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24366-22CD-4EEC-A317-7F3EFA9F8BEB}"/>
              </a:ext>
            </a:extLst>
          </p:cNvPr>
          <p:cNvSpPr>
            <a:spLocks noGrp="1"/>
          </p:cNvSpPr>
          <p:nvPr>
            <p:ph type="title"/>
          </p:nvPr>
        </p:nvSpPr>
        <p:spPr/>
        <p:txBody>
          <a:bodyPr/>
          <a:lstStyle/>
          <a:p>
            <a:r>
              <a:rPr lang="en-US"/>
              <a:t>Importing Data</a:t>
            </a:r>
          </a:p>
        </p:txBody>
      </p:sp>
      <p:sp>
        <p:nvSpPr>
          <p:cNvPr id="3" name="Content Placeholder 2">
            <a:extLst>
              <a:ext uri="{FF2B5EF4-FFF2-40B4-BE49-F238E27FC236}">
                <a16:creationId xmlns:a16="http://schemas.microsoft.com/office/drawing/2014/main" id="{2119BDFB-524E-CD19-ED2A-89E571B738BB}"/>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When the transfer is complete a popup box will appear saying it is Finished Importing Data.  </a:t>
            </a:r>
          </a:p>
          <a:p>
            <a:pPr lvl="1">
              <a:buFont typeface="Arial" panose="020B0604020202020204" pitchFamily="34" charset="0"/>
              <a:buChar char="•"/>
            </a:pPr>
            <a:r>
              <a:rPr lang="en-US"/>
              <a:t>Click Ok.</a:t>
            </a:r>
          </a:p>
          <a:p>
            <a:pPr lvl="1">
              <a:buFont typeface="Arial" panose="020B0604020202020204" pitchFamily="34" charset="0"/>
              <a:buChar char="•"/>
            </a:pPr>
            <a:r>
              <a:rPr lang="en-US"/>
              <a:t>Then select the next year you want to do the transfer of data on.</a:t>
            </a:r>
          </a:p>
          <a:p>
            <a:pPr lvl="1">
              <a:buFont typeface="Arial" panose="020B0604020202020204" pitchFamily="34" charset="0"/>
              <a:buChar char="•"/>
            </a:pPr>
            <a:r>
              <a:rPr lang="en-US"/>
              <a:t>When done transferring all your data you can close the </a:t>
            </a:r>
            <a:r>
              <a:rPr lang="en-US" err="1"/>
              <a:t>iStatement</a:t>
            </a:r>
            <a:r>
              <a:rPr lang="en-US"/>
              <a:t> program.</a:t>
            </a:r>
          </a:p>
        </p:txBody>
      </p:sp>
      <p:pic>
        <p:nvPicPr>
          <p:cNvPr id="5" name="Picture 4">
            <a:extLst>
              <a:ext uri="{FF2B5EF4-FFF2-40B4-BE49-F238E27FC236}">
                <a16:creationId xmlns:a16="http://schemas.microsoft.com/office/drawing/2014/main" id="{CCB43485-B82E-FE12-F5C0-76C4105DEB63}"/>
              </a:ext>
            </a:extLst>
          </p:cNvPr>
          <p:cNvPicPr>
            <a:picLocks noChangeAspect="1"/>
          </p:cNvPicPr>
          <p:nvPr/>
        </p:nvPicPr>
        <p:blipFill>
          <a:blip r:embed="rId2"/>
          <a:stretch>
            <a:fillRect/>
          </a:stretch>
        </p:blipFill>
        <p:spPr>
          <a:xfrm>
            <a:off x="2846995" y="3278037"/>
            <a:ext cx="6325483" cy="2886400"/>
          </a:xfrm>
          <a:prstGeom prst="rect">
            <a:avLst/>
          </a:prstGeom>
        </p:spPr>
      </p:pic>
    </p:spTree>
    <p:extLst>
      <p:ext uri="{BB962C8B-B14F-4D97-AF65-F5344CB8AC3E}">
        <p14:creationId xmlns:p14="http://schemas.microsoft.com/office/powerpoint/2010/main" val="4217697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A445-C8D8-34E6-D116-056D05971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38807-9C95-7188-8C13-332A0576D680}"/>
              </a:ext>
            </a:extLst>
          </p:cNvPr>
          <p:cNvSpPr>
            <a:spLocks noGrp="1"/>
          </p:cNvSpPr>
          <p:nvPr>
            <p:ph type="title"/>
          </p:nvPr>
        </p:nvSpPr>
        <p:spPr/>
        <p:txBody>
          <a:bodyPr/>
          <a:lstStyle/>
          <a:p>
            <a:r>
              <a:rPr lang="en-US" err="1"/>
              <a:t>iStatements</a:t>
            </a:r>
            <a:endParaRPr lang="en-US"/>
          </a:p>
        </p:txBody>
      </p:sp>
      <p:sp>
        <p:nvSpPr>
          <p:cNvPr id="3" name="Content Placeholder 2">
            <a:extLst>
              <a:ext uri="{FF2B5EF4-FFF2-40B4-BE49-F238E27FC236}">
                <a16:creationId xmlns:a16="http://schemas.microsoft.com/office/drawing/2014/main" id="{74B8BB5F-AC65-4AD9-A9F5-4D9E02F8B693}"/>
              </a:ext>
            </a:extLst>
          </p:cNvPr>
          <p:cNvSpPr>
            <a:spLocks noGrp="1"/>
          </p:cNvSpPr>
          <p:nvPr>
            <p:ph idx="1"/>
          </p:nvPr>
        </p:nvSpPr>
        <p:spPr>
          <a:xfrm>
            <a:off x="1097280" y="1845734"/>
            <a:ext cx="10058400" cy="1846372"/>
          </a:xfrm>
        </p:spPr>
        <p:txBody>
          <a:bodyPr/>
          <a:lstStyle/>
          <a:p>
            <a:pPr lvl="1">
              <a:buFont typeface="Arial" panose="020B0604020202020204" pitchFamily="34" charset="0"/>
              <a:buChar char="•"/>
            </a:pPr>
            <a:r>
              <a:rPr lang="en-US"/>
              <a:t>Now you are ready to open Excel and create a new spreadsheet or open an existing spreadsheet.</a:t>
            </a:r>
          </a:p>
          <a:p>
            <a:pPr lvl="1">
              <a:buFont typeface="Arial" panose="020B0604020202020204" pitchFamily="34" charset="0"/>
              <a:buChar char="•"/>
            </a:pPr>
            <a:r>
              <a:rPr lang="en-US"/>
              <a:t>Verify that the Add Ins is listed on the toolbar.  Click on Add Ins.</a:t>
            </a:r>
          </a:p>
          <a:p>
            <a:pPr lvl="1">
              <a:buFont typeface="Arial" panose="020B0604020202020204" pitchFamily="34" charset="0"/>
              <a:buChar char="•"/>
            </a:pPr>
            <a:r>
              <a:rPr lang="en-US"/>
              <a:t>Make sure Statement Row displays along with the rest of options on the screen shot below.</a:t>
            </a:r>
          </a:p>
        </p:txBody>
      </p:sp>
      <p:pic>
        <p:nvPicPr>
          <p:cNvPr id="6" name="Picture 5">
            <a:extLst>
              <a:ext uri="{FF2B5EF4-FFF2-40B4-BE49-F238E27FC236}">
                <a16:creationId xmlns:a16="http://schemas.microsoft.com/office/drawing/2014/main" id="{F3AF6573-68A8-A1C3-AE25-0D133A73FE61}"/>
              </a:ext>
            </a:extLst>
          </p:cNvPr>
          <p:cNvPicPr>
            <a:picLocks noChangeAspect="1"/>
          </p:cNvPicPr>
          <p:nvPr/>
        </p:nvPicPr>
        <p:blipFill>
          <a:blip r:embed="rId2"/>
          <a:stretch>
            <a:fillRect/>
          </a:stretch>
        </p:blipFill>
        <p:spPr>
          <a:xfrm>
            <a:off x="1866309" y="3157499"/>
            <a:ext cx="8459381" cy="543001"/>
          </a:xfrm>
          <a:prstGeom prst="rect">
            <a:avLst/>
          </a:prstGeom>
        </p:spPr>
      </p:pic>
      <p:pic>
        <p:nvPicPr>
          <p:cNvPr id="8" name="Picture 7">
            <a:extLst>
              <a:ext uri="{FF2B5EF4-FFF2-40B4-BE49-F238E27FC236}">
                <a16:creationId xmlns:a16="http://schemas.microsoft.com/office/drawing/2014/main" id="{A2C8ED74-B285-13B1-BB48-48CD92DF885D}"/>
              </a:ext>
            </a:extLst>
          </p:cNvPr>
          <p:cNvPicPr>
            <a:picLocks noChangeAspect="1"/>
          </p:cNvPicPr>
          <p:nvPr/>
        </p:nvPicPr>
        <p:blipFill>
          <a:blip r:embed="rId3"/>
          <a:stretch>
            <a:fillRect/>
          </a:stretch>
        </p:blipFill>
        <p:spPr>
          <a:xfrm>
            <a:off x="3905163" y="4340636"/>
            <a:ext cx="3829584" cy="971686"/>
          </a:xfrm>
          <a:prstGeom prst="rect">
            <a:avLst/>
          </a:prstGeom>
        </p:spPr>
      </p:pic>
    </p:spTree>
    <p:extLst>
      <p:ext uri="{BB962C8B-B14F-4D97-AF65-F5344CB8AC3E}">
        <p14:creationId xmlns:p14="http://schemas.microsoft.com/office/powerpoint/2010/main" val="295229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5148F-052C-2480-328A-DF7C71D17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59102-5C6A-1B8B-C172-03627973AB93}"/>
              </a:ext>
            </a:extLst>
          </p:cNvPr>
          <p:cNvSpPr>
            <a:spLocks noGrp="1"/>
          </p:cNvSpPr>
          <p:nvPr>
            <p:ph type="title"/>
          </p:nvPr>
        </p:nvSpPr>
        <p:spPr/>
        <p:txBody>
          <a:bodyPr/>
          <a:lstStyle/>
          <a:p>
            <a:r>
              <a:rPr lang="en-US" err="1"/>
              <a:t>iStatements</a:t>
            </a:r>
            <a:endParaRPr lang="en-US"/>
          </a:p>
        </p:txBody>
      </p:sp>
      <p:sp>
        <p:nvSpPr>
          <p:cNvPr id="3" name="Content Placeholder 2">
            <a:extLst>
              <a:ext uri="{FF2B5EF4-FFF2-40B4-BE49-F238E27FC236}">
                <a16:creationId xmlns:a16="http://schemas.microsoft.com/office/drawing/2014/main" id="{9B228BE4-99FB-FA87-F38A-432DFFB61A72}"/>
              </a:ext>
            </a:extLst>
          </p:cNvPr>
          <p:cNvSpPr>
            <a:spLocks noGrp="1"/>
          </p:cNvSpPr>
          <p:nvPr>
            <p:ph idx="1"/>
          </p:nvPr>
        </p:nvSpPr>
        <p:spPr>
          <a:xfrm>
            <a:off x="1097280" y="1845734"/>
            <a:ext cx="10058400" cy="1846372"/>
          </a:xfrm>
        </p:spPr>
        <p:txBody>
          <a:bodyPr vert="horz" lIns="0" tIns="45720" rIns="0" bIns="45720" rtlCol="0" anchor="t">
            <a:normAutofit lnSpcReduction="10000"/>
          </a:bodyPr>
          <a:lstStyle/>
          <a:p>
            <a:pPr marL="383540" lvl="1">
              <a:buFont typeface="Arial" panose="020B0604020202020204" pitchFamily="34" charset="0"/>
              <a:buChar char="•"/>
            </a:pPr>
            <a:r>
              <a:rPr lang="en-US"/>
              <a:t>If the Add Ins does not appear on the toolbar, then click on File, Options, and then Add ins.</a:t>
            </a:r>
            <a:endParaRPr lang="en-US">
              <a:ea typeface="Calibri"/>
              <a:cs typeface="Calibri"/>
            </a:endParaRPr>
          </a:p>
          <a:p>
            <a:pPr marL="383540" lvl="1">
              <a:buFont typeface="Arial" panose="020B0604020202020204" pitchFamily="34" charset="0"/>
              <a:buChar char="•"/>
            </a:pPr>
            <a:r>
              <a:rPr lang="en-US">
                <a:ea typeface="Calibri"/>
                <a:cs typeface="Calibri"/>
              </a:rPr>
              <a:t>You want to make sure the </a:t>
            </a:r>
            <a:r>
              <a:rPr lang="en-US" err="1">
                <a:ea typeface="Calibri"/>
                <a:cs typeface="Calibri"/>
              </a:rPr>
              <a:t>udfDNA</a:t>
            </a:r>
            <a:r>
              <a:rPr lang="en-US">
                <a:ea typeface="Calibri"/>
                <a:cs typeface="Calibri"/>
              </a:rPr>
              <a:t> and </a:t>
            </a:r>
            <a:r>
              <a:rPr lang="en-US" err="1">
                <a:ea typeface="Calibri"/>
                <a:cs typeface="Calibri"/>
              </a:rPr>
              <a:t>VBExcel</a:t>
            </a:r>
            <a:r>
              <a:rPr lang="en-US">
                <a:ea typeface="Calibri"/>
                <a:cs typeface="Calibri"/>
              </a:rPr>
              <a:t> are listed in the Active Application Add-Ins section.</a:t>
            </a:r>
          </a:p>
          <a:p>
            <a:pPr marL="383540" lvl="1">
              <a:buFont typeface="Arial" panose="020B0604020202020204" pitchFamily="34" charset="0"/>
              <a:buChar char="•"/>
            </a:pPr>
            <a:r>
              <a:rPr lang="en-US">
                <a:ea typeface="Calibri"/>
                <a:cs typeface="Calibri"/>
              </a:rPr>
              <a:t>If they are not listed check the Inactive App list and the Disabled list.  If in one of these lists, then active the option or enable it so that it will appear in the active list.</a:t>
            </a:r>
          </a:p>
          <a:p>
            <a:pPr marL="383540" lvl="1">
              <a:buFont typeface="Arial" panose="020B0604020202020204" pitchFamily="34" charset="0"/>
              <a:buChar char="•"/>
            </a:pPr>
            <a:r>
              <a:rPr lang="en-US">
                <a:ea typeface="Calibri"/>
                <a:cs typeface="Calibri"/>
              </a:rPr>
              <a:t>If it does not appear anywhere in this screen the go to Control Panel, Programs and Features and confirm if </a:t>
            </a:r>
            <a:r>
              <a:rPr lang="en-US" err="1">
                <a:ea typeface="Calibri"/>
                <a:cs typeface="Calibri"/>
              </a:rPr>
              <a:t>VBExcel</a:t>
            </a:r>
            <a:r>
              <a:rPr lang="en-US">
                <a:ea typeface="Calibri"/>
                <a:cs typeface="Calibri"/>
              </a:rPr>
              <a:t> is listed.  If not, call the Friedman Helpdesk.</a:t>
            </a:r>
          </a:p>
          <a:p>
            <a:pPr marL="383540" lvl="1">
              <a:buFont typeface="Arial" panose="020B0604020202020204" pitchFamily="34" charset="0"/>
              <a:buChar char="•"/>
            </a:pPr>
            <a:endParaRPr lang="en-US">
              <a:ea typeface="Calibri"/>
              <a:cs typeface="Calibri"/>
            </a:endParaRPr>
          </a:p>
          <a:p>
            <a:pPr marL="383540" lvl="1">
              <a:buFont typeface="Arial" panose="020B0604020202020204" pitchFamily="34" charset="0"/>
              <a:buChar char="•"/>
            </a:pPr>
            <a:endParaRPr lang="en-US">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306380EB-F4F4-2901-C16E-37C9466662FB}"/>
              </a:ext>
            </a:extLst>
          </p:cNvPr>
          <p:cNvPicPr>
            <a:picLocks noChangeAspect="1"/>
          </p:cNvPicPr>
          <p:nvPr/>
        </p:nvPicPr>
        <p:blipFill>
          <a:blip r:embed="rId2"/>
          <a:stretch>
            <a:fillRect/>
          </a:stretch>
        </p:blipFill>
        <p:spPr>
          <a:xfrm>
            <a:off x="2089692" y="3576753"/>
            <a:ext cx="7715250" cy="2594517"/>
          </a:xfrm>
          <a:prstGeom prst="rect">
            <a:avLst/>
          </a:prstGeom>
        </p:spPr>
      </p:pic>
    </p:spTree>
    <p:extLst>
      <p:ext uri="{BB962C8B-B14F-4D97-AF65-F5344CB8AC3E}">
        <p14:creationId xmlns:p14="http://schemas.microsoft.com/office/powerpoint/2010/main" val="121953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613B8-9093-6989-5B4C-9A0C7C523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BD489-960D-3D98-50EC-D2EAD7D7F7BE}"/>
              </a:ext>
            </a:extLst>
          </p:cNvPr>
          <p:cNvSpPr>
            <a:spLocks noGrp="1"/>
          </p:cNvSpPr>
          <p:nvPr>
            <p:ph type="title"/>
          </p:nvPr>
        </p:nvSpPr>
        <p:spPr/>
        <p:txBody>
          <a:bodyPr/>
          <a:lstStyle/>
          <a:p>
            <a:r>
              <a:rPr lang="en-US" err="1"/>
              <a:t>iStatements</a:t>
            </a:r>
            <a:endParaRPr lang="en-US"/>
          </a:p>
        </p:txBody>
      </p:sp>
      <p:sp>
        <p:nvSpPr>
          <p:cNvPr id="3" name="Content Placeholder 2">
            <a:extLst>
              <a:ext uri="{FF2B5EF4-FFF2-40B4-BE49-F238E27FC236}">
                <a16:creationId xmlns:a16="http://schemas.microsoft.com/office/drawing/2014/main" id="{445D0662-149E-29CD-665E-D02C5CBEC94C}"/>
              </a:ext>
            </a:extLst>
          </p:cNvPr>
          <p:cNvSpPr>
            <a:spLocks noGrp="1"/>
          </p:cNvSpPr>
          <p:nvPr>
            <p:ph idx="1"/>
          </p:nvPr>
        </p:nvSpPr>
        <p:spPr>
          <a:xfrm>
            <a:off x="1097280" y="1845734"/>
            <a:ext cx="10058400" cy="1846372"/>
          </a:xfrm>
        </p:spPr>
        <p:txBody>
          <a:bodyPr vert="horz" lIns="0" tIns="45720" rIns="0" bIns="45720" rtlCol="0" anchor="t">
            <a:normAutofit/>
          </a:bodyPr>
          <a:lstStyle/>
          <a:p>
            <a:pPr marL="383540" lvl="1">
              <a:buFont typeface="Arial" panose="020B0604020202020204" pitchFamily="34" charset="0"/>
              <a:buChar char="•"/>
            </a:pPr>
            <a:r>
              <a:rPr lang="en-US"/>
              <a:t>To update an existing spreadsheet, click on Parameters and update the fiscal period.</a:t>
            </a:r>
          </a:p>
          <a:p>
            <a:pPr marL="383540" lvl="1">
              <a:buFont typeface="Arial" panose="020B0604020202020204" pitchFamily="34" charset="0"/>
              <a:buChar char="•"/>
            </a:pPr>
            <a:r>
              <a:rPr lang="en-US"/>
              <a:t>If creating a new spreadsheet, click on Parameters and select the year, the division(s), fiscal period and column you want your account numbers to be listed.  Click Ok.</a:t>
            </a:r>
            <a:endParaRPr lang="en-US">
              <a:ea typeface="Calibri" panose="020F0502020204030204"/>
              <a:cs typeface="Calibri" panose="020F0502020204030204"/>
            </a:endParaRPr>
          </a:p>
        </p:txBody>
      </p:sp>
      <p:pic>
        <p:nvPicPr>
          <p:cNvPr id="5" name="Picture 4">
            <a:extLst>
              <a:ext uri="{FF2B5EF4-FFF2-40B4-BE49-F238E27FC236}">
                <a16:creationId xmlns:a16="http://schemas.microsoft.com/office/drawing/2014/main" id="{DB9D93AD-01B0-6DEA-068B-1F079C238213}"/>
              </a:ext>
            </a:extLst>
          </p:cNvPr>
          <p:cNvPicPr>
            <a:picLocks noChangeAspect="1"/>
          </p:cNvPicPr>
          <p:nvPr/>
        </p:nvPicPr>
        <p:blipFill>
          <a:blip r:embed="rId2"/>
          <a:stretch>
            <a:fillRect/>
          </a:stretch>
        </p:blipFill>
        <p:spPr>
          <a:xfrm>
            <a:off x="3751533" y="2964581"/>
            <a:ext cx="4496427" cy="3021532"/>
          </a:xfrm>
          <a:prstGeom prst="rect">
            <a:avLst/>
          </a:prstGeom>
        </p:spPr>
      </p:pic>
    </p:spTree>
    <p:extLst>
      <p:ext uri="{BB962C8B-B14F-4D97-AF65-F5344CB8AC3E}">
        <p14:creationId xmlns:p14="http://schemas.microsoft.com/office/powerpoint/2010/main" val="213255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39721"/>
          </a:xfrm>
        </p:spPr>
        <p:txBody>
          <a:bodyPr>
            <a:normAutofit/>
          </a:bodyPr>
          <a:lstStyle/>
          <a:p>
            <a:pPr>
              <a:lnSpc>
                <a:spcPct val="50000"/>
              </a:lnSpc>
            </a:pPr>
            <a:r>
              <a:rPr lang="en-US"/>
              <a:t>Installing iStatements	</a:t>
            </a:r>
          </a:p>
        </p:txBody>
      </p:sp>
      <p:sp>
        <p:nvSpPr>
          <p:cNvPr id="3" name="Content Placeholder 2"/>
          <p:cNvSpPr>
            <a:spLocks noGrp="1"/>
          </p:cNvSpPr>
          <p:nvPr>
            <p:ph idx="1"/>
          </p:nvPr>
        </p:nvSpPr>
        <p:spPr/>
        <p:txBody>
          <a:bodyPr>
            <a:normAutofit/>
          </a:bodyPr>
          <a:lstStyle/>
          <a:p>
            <a:pPr>
              <a:lnSpc>
                <a:spcPct val="100000"/>
              </a:lnSpc>
              <a:spcBef>
                <a:spcPts val="600"/>
              </a:spcBef>
              <a:spcAft>
                <a:spcPts val="1200"/>
              </a:spcAft>
              <a:buFont typeface="Arial" panose="020B0604020202020204" pitchFamily="34" charset="0"/>
              <a:buChar char="•"/>
            </a:pPr>
            <a:r>
              <a:rPr lang="en-US" sz="2400"/>
              <a:t>System Requirements</a:t>
            </a:r>
          </a:p>
          <a:p>
            <a:pPr marL="635508" lvl="1" indent="-342900">
              <a:lnSpc>
                <a:spcPct val="100000"/>
              </a:lnSpc>
              <a:spcBef>
                <a:spcPts val="600"/>
              </a:spcBef>
              <a:spcAft>
                <a:spcPts val="1200"/>
              </a:spcAft>
              <a:buFont typeface="Arial" panose="020B0604020202020204" pitchFamily="34" charset="0"/>
              <a:buChar char="•"/>
            </a:pPr>
            <a:r>
              <a:rPr lang="en-US" sz="2400"/>
              <a:t>IBM </a:t>
            </a:r>
            <a:r>
              <a:rPr lang="en-US" sz="2400" err="1"/>
              <a:t>iAccess</a:t>
            </a:r>
            <a:r>
              <a:rPr lang="en-US" sz="2400"/>
              <a:t> Client Solutions and the Windows Application Package</a:t>
            </a:r>
          </a:p>
          <a:p>
            <a:pPr marL="1184148" lvl="4" indent="-342900">
              <a:lnSpc>
                <a:spcPct val="100000"/>
              </a:lnSpc>
              <a:spcBef>
                <a:spcPts val="600"/>
              </a:spcBef>
              <a:spcAft>
                <a:spcPts val="1200"/>
              </a:spcAft>
              <a:buFont typeface="Arial" panose="020B0604020202020204" pitchFamily="34" charset="0"/>
              <a:buChar char="•"/>
            </a:pPr>
            <a:r>
              <a:rPr lang="en-US" sz="2000"/>
              <a:t>Go to Control Panel</a:t>
            </a:r>
          </a:p>
          <a:p>
            <a:pPr marL="1184148" lvl="4" indent="-342900">
              <a:lnSpc>
                <a:spcPct val="100000"/>
              </a:lnSpc>
              <a:spcBef>
                <a:spcPts val="600"/>
              </a:spcBef>
              <a:spcAft>
                <a:spcPts val="1200"/>
              </a:spcAft>
              <a:buFont typeface="Arial" panose="020B0604020202020204" pitchFamily="34" charset="0"/>
              <a:buChar char="•"/>
            </a:pPr>
            <a:r>
              <a:rPr lang="en-US" sz="2000"/>
              <a:t>Click on Programs and Features</a:t>
            </a:r>
          </a:p>
          <a:p>
            <a:pPr marL="1115568" lvl="4" indent="-274320">
              <a:lnSpc>
                <a:spcPct val="100000"/>
              </a:lnSpc>
              <a:spcBef>
                <a:spcPts val="600"/>
              </a:spcBef>
              <a:spcAft>
                <a:spcPts val="1200"/>
              </a:spcAft>
            </a:pPr>
            <a:endParaRPr lang="en-US" sz="2000"/>
          </a:p>
        </p:txBody>
      </p:sp>
      <p:sp>
        <p:nvSpPr>
          <p:cNvPr id="4" name="Footer Placeholder 3"/>
          <p:cNvSpPr>
            <a:spLocks noGrp="1"/>
          </p:cNvSpPr>
          <p:nvPr>
            <p:ph type="ftr" sz="quarter" idx="11"/>
          </p:nvPr>
        </p:nvSpPr>
        <p:spPr/>
        <p:txBody>
          <a:bodyPr/>
          <a:lstStyle/>
          <a:p>
            <a:r>
              <a:rPr lang="en-US"/>
              <a:t>FRIEDMAN CORPORATION</a:t>
            </a:r>
          </a:p>
        </p:txBody>
      </p:sp>
      <p:sp>
        <p:nvSpPr>
          <p:cNvPr id="5" name="Slide Number Placeholder 4"/>
          <p:cNvSpPr>
            <a:spLocks noGrp="1"/>
          </p:cNvSpPr>
          <p:nvPr>
            <p:ph type="sldNum" sz="quarter" idx="12"/>
          </p:nvPr>
        </p:nvSpPr>
        <p:spPr/>
        <p:txBody>
          <a:bodyPr/>
          <a:lstStyle/>
          <a:p>
            <a:fld id="{4FAB73BC-B049-4115-A692-8D63A059BFB8}" type="slidenum">
              <a:rPr lang="en-US" smtClean="0"/>
              <a:pPr/>
              <a:t>3</a:t>
            </a:fld>
            <a:endParaRPr lang="en-US"/>
          </a:p>
        </p:txBody>
      </p:sp>
      <p:pic>
        <p:nvPicPr>
          <p:cNvPr id="7" name="Picture 6">
            <a:extLst>
              <a:ext uri="{FF2B5EF4-FFF2-40B4-BE49-F238E27FC236}">
                <a16:creationId xmlns:a16="http://schemas.microsoft.com/office/drawing/2014/main" id="{E30DD172-F273-D87C-1E4E-AB0649278A21}"/>
              </a:ext>
            </a:extLst>
          </p:cNvPr>
          <p:cNvPicPr>
            <a:picLocks noChangeAspect="1"/>
          </p:cNvPicPr>
          <p:nvPr/>
        </p:nvPicPr>
        <p:blipFill>
          <a:blip r:embed="rId2"/>
          <a:stretch>
            <a:fillRect/>
          </a:stretch>
        </p:blipFill>
        <p:spPr>
          <a:xfrm>
            <a:off x="1942520" y="4421127"/>
            <a:ext cx="8306959" cy="1825239"/>
          </a:xfrm>
          <a:prstGeom prst="rect">
            <a:avLst/>
          </a:prstGeom>
        </p:spPr>
      </p:pic>
    </p:spTree>
    <p:extLst>
      <p:ext uri="{BB962C8B-B14F-4D97-AF65-F5344CB8AC3E}">
        <p14:creationId xmlns:p14="http://schemas.microsoft.com/office/powerpoint/2010/main" val="158669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3D6C1-C794-118C-10A5-E7ECD9BE8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326BF-32DA-6FE6-22C5-1A52CD97117C}"/>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9BE96201-92CF-ECD8-E8D9-502F8518650C}"/>
              </a:ext>
            </a:extLst>
          </p:cNvPr>
          <p:cNvSpPr>
            <a:spLocks noGrp="1"/>
          </p:cNvSpPr>
          <p:nvPr>
            <p:ph idx="1"/>
          </p:nvPr>
        </p:nvSpPr>
        <p:spPr>
          <a:xfrm>
            <a:off x="1097280" y="1845734"/>
            <a:ext cx="10058400" cy="1846372"/>
          </a:xfrm>
        </p:spPr>
        <p:txBody>
          <a:bodyPr vert="horz" lIns="0" tIns="45720" rIns="0" bIns="45720" rtlCol="0" anchor="t">
            <a:normAutofit/>
          </a:bodyPr>
          <a:lstStyle/>
          <a:p>
            <a:pPr marL="383540" lvl="1">
              <a:buFont typeface="Arial" panose="020B0604020202020204" pitchFamily="34" charset="0"/>
              <a:buChar char="•"/>
            </a:pPr>
            <a:r>
              <a:rPr lang="en-US" sz="2800"/>
              <a:t>If you have any questions, please don’t hesitate to call the helpdesk at 847-948-7180 </a:t>
            </a:r>
            <a:r>
              <a:rPr lang="en-US" sz="2800" err="1"/>
              <a:t>ext</a:t>
            </a:r>
            <a:r>
              <a:rPr lang="en-US" sz="2800"/>
              <a:t> 7 or submit a ticket via our client portal.</a:t>
            </a:r>
            <a:endParaRPr lang="en-US"/>
          </a:p>
        </p:txBody>
      </p:sp>
    </p:spTree>
    <p:extLst>
      <p:ext uri="{BB962C8B-B14F-4D97-AF65-F5344CB8AC3E}">
        <p14:creationId xmlns:p14="http://schemas.microsoft.com/office/powerpoint/2010/main" val="497414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7394-A1A9-4602-552D-3AEFACFE283D}"/>
              </a:ext>
            </a:extLst>
          </p:cNvPr>
          <p:cNvSpPr>
            <a:spLocks noGrp="1"/>
          </p:cNvSpPr>
          <p:nvPr>
            <p:ph type="title"/>
          </p:nvPr>
        </p:nvSpPr>
        <p:spPr/>
        <p:txBody>
          <a:bodyPr/>
          <a:lstStyle/>
          <a:p>
            <a:r>
              <a:rPr lang="en-US">
                <a:ea typeface="Calibri Light"/>
                <a:cs typeface="Calibri Light"/>
              </a:rPr>
              <a:t>Book a Discovery Call</a:t>
            </a:r>
            <a:endParaRPr lang="en-US"/>
          </a:p>
        </p:txBody>
      </p:sp>
      <p:pic>
        <p:nvPicPr>
          <p:cNvPr id="5" name="Picture 4" descr="A black rectangular object with a blue border&#10;&#10;AI-generated content may be incorrect.">
            <a:extLst>
              <a:ext uri="{FF2B5EF4-FFF2-40B4-BE49-F238E27FC236}">
                <a16:creationId xmlns:a16="http://schemas.microsoft.com/office/drawing/2014/main" id="{7B05F50A-FFB8-0521-A59E-C3714ACEB632}"/>
              </a:ext>
            </a:extLst>
          </p:cNvPr>
          <p:cNvPicPr>
            <a:picLocks noChangeAspect="1"/>
          </p:cNvPicPr>
          <p:nvPr/>
        </p:nvPicPr>
        <p:blipFill>
          <a:blip r:embed="rId2"/>
          <a:stretch>
            <a:fillRect/>
          </a:stretch>
        </p:blipFill>
        <p:spPr>
          <a:xfrm>
            <a:off x="4906200" y="2090853"/>
            <a:ext cx="2918575" cy="3828586"/>
          </a:xfrm>
          <a:prstGeom prst="rect">
            <a:avLst/>
          </a:prstGeom>
        </p:spPr>
      </p:pic>
      <p:pic>
        <p:nvPicPr>
          <p:cNvPr id="7" name="Picture 6" descr="A close-up of a logo&#10;&#10;AI-generated content may be incorrect.">
            <a:extLst>
              <a:ext uri="{FF2B5EF4-FFF2-40B4-BE49-F238E27FC236}">
                <a16:creationId xmlns:a16="http://schemas.microsoft.com/office/drawing/2014/main" id="{7A7DA730-10B6-7B1D-7707-FA001D756209}"/>
              </a:ext>
            </a:extLst>
          </p:cNvPr>
          <p:cNvPicPr>
            <a:picLocks noChangeAspect="1"/>
          </p:cNvPicPr>
          <p:nvPr/>
        </p:nvPicPr>
        <p:blipFill>
          <a:blip r:embed="rId3"/>
          <a:stretch>
            <a:fillRect/>
          </a:stretch>
        </p:blipFill>
        <p:spPr>
          <a:xfrm>
            <a:off x="5039306" y="4676427"/>
            <a:ext cx="2661657" cy="794757"/>
          </a:xfrm>
          <a:prstGeom prst="rect">
            <a:avLst/>
          </a:prstGeom>
        </p:spPr>
      </p:pic>
      <p:pic>
        <p:nvPicPr>
          <p:cNvPr id="9" name="Picture 8">
            <a:extLst>
              <a:ext uri="{FF2B5EF4-FFF2-40B4-BE49-F238E27FC236}">
                <a16:creationId xmlns:a16="http://schemas.microsoft.com/office/drawing/2014/main" id="{15B69022-3EF9-DBD1-47C5-1FBD876BF2A0}"/>
              </a:ext>
            </a:extLst>
          </p:cNvPr>
          <p:cNvPicPr>
            <a:picLocks noChangeAspect="1"/>
          </p:cNvPicPr>
          <p:nvPr/>
        </p:nvPicPr>
        <p:blipFill>
          <a:blip r:embed="rId4"/>
          <a:stretch>
            <a:fillRect/>
          </a:stretch>
        </p:blipFill>
        <p:spPr>
          <a:xfrm>
            <a:off x="4807337" y="2164266"/>
            <a:ext cx="3172059" cy="2575932"/>
          </a:xfrm>
          <a:prstGeom prst="rect">
            <a:avLst/>
          </a:prstGeom>
        </p:spPr>
      </p:pic>
    </p:spTree>
    <p:extLst>
      <p:ext uri="{BB962C8B-B14F-4D97-AF65-F5344CB8AC3E}">
        <p14:creationId xmlns:p14="http://schemas.microsoft.com/office/powerpoint/2010/main" val="277659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95E8-DD2B-4A7D-B337-E0B31E92C114}"/>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C0474CB6-42F3-492F-A18C-14E03DEDBDF1}"/>
              </a:ext>
            </a:extLst>
          </p:cNvPr>
          <p:cNvSpPr>
            <a:spLocks noGrp="1"/>
          </p:cNvSpPr>
          <p:nvPr>
            <p:ph idx="1"/>
          </p:nvPr>
        </p:nvSpPr>
        <p:spPr/>
        <p:txBody>
          <a:bodyPr vert="horz" lIns="0" tIns="45720" rIns="0" bIns="45720" rtlCol="0" anchor="t">
            <a:normAutofit/>
          </a:bodyPr>
          <a:lstStyle/>
          <a:p>
            <a:pPr marL="274320" indent="-274320">
              <a:lnSpc>
                <a:spcPct val="100000"/>
              </a:lnSpc>
              <a:spcBef>
                <a:spcPts val="600"/>
              </a:spcBef>
              <a:spcAft>
                <a:spcPts val="1200"/>
              </a:spcAft>
            </a:pPr>
            <a:r>
              <a:rPr lang="en-US" b="1"/>
              <a:t>System Requirements</a:t>
            </a:r>
          </a:p>
          <a:p>
            <a:pPr marL="577850" lvl="1" indent="-285750">
              <a:lnSpc>
                <a:spcPct val="100000"/>
              </a:lnSpc>
              <a:spcBef>
                <a:spcPts val="600"/>
              </a:spcBef>
              <a:spcAft>
                <a:spcPts val="1200"/>
              </a:spcAft>
              <a:buFont typeface="Arial" panose="020B0604020202020204" pitchFamily="34" charset="0"/>
              <a:buChar char="•"/>
            </a:pPr>
            <a:r>
              <a:rPr lang="en-US"/>
              <a:t>PC based/installed version of Excel</a:t>
            </a:r>
            <a:endParaRPr lang="en-US">
              <a:ea typeface="Calibri" panose="020F0502020204030204"/>
              <a:cs typeface="Calibri" panose="020F0502020204030204"/>
            </a:endParaRPr>
          </a:p>
          <a:p>
            <a:pPr marL="577850" lvl="1" indent="-285750">
              <a:lnSpc>
                <a:spcPct val="100000"/>
              </a:lnSpc>
              <a:spcBef>
                <a:spcPts val="600"/>
              </a:spcBef>
              <a:spcAft>
                <a:spcPts val="1200"/>
              </a:spcAft>
              <a:buFont typeface="Arial" panose="020B0604020202020204" pitchFamily="34" charset="0"/>
              <a:buChar char="•"/>
            </a:pPr>
            <a:r>
              <a:rPr lang="en-US" err="1"/>
              <a:t>iStatements</a:t>
            </a:r>
            <a:r>
              <a:rPr lang="en-US"/>
              <a:t> is backwards compatible to all Frontier versions 3.0 and higher.  </a:t>
            </a:r>
            <a:endParaRPr lang="en-US">
              <a:ea typeface="Calibri"/>
              <a:cs typeface="Calibri"/>
            </a:endParaRPr>
          </a:p>
        </p:txBody>
      </p:sp>
    </p:spTree>
    <p:extLst>
      <p:ext uri="{BB962C8B-B14F-4D97-AF65-F5344CB8AC3E}">
        <p14:creationId xmlns:p14="http://schemas.microsoft.com/office/powerpoint/2010/main" val="209894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BEC9-1973-4E52-BDC2-A57D1E51FB3E}"/>
              </a:ext>
            </a:extLst>
          </p:cNvPr>
          <p:cNvSpPr>
            <a:spLocks noGrp="1"/>
          </p:cNvSpPr>
          <p:nvPr>
            <p:ph type="title"/>
          </p:nvPr>
        </p:nvSpPr>
        <p:spPr/>
        <p:txBody>
          <a:bodyPr/>
          <a:lstStyle/>
          <a:p>
            <a:r>
              <a:rPr lang="en-US"/>
              <a:t>Installing iStatements</a:t>
            </a:r>
          </a:p>
        </p:txBody>
      </p:sp>
      <p:sp>
        <p:nvSpPr>
          <p:cNvPr id="3" name="Content Placeholder 2">
            <a:extLst>
              <a:ext uri="{FF2B5EF4-FFF2-40B4-BE49-F238E27FC236}">
                <a16:creationId xmlns:a16="http://schemas.microsoft.com/office/drawing/2014/main" id="{556E9AA5-83B4-4262-BA75-1470810A8C0C}"/>
              </a:ext>
            </a:extLst>
          </p:cNvPr>
          <p:cNvSpPr>
            <a:spLocks noGrp="1"/>
          </p:cNvSpPr>
          <p:nvPr>
            <p:ph idx="1"/>
          </p:nvPr>
        </p:nvSpPr>
        <p:spPr>
          <a:xfrm>
            <a:off x="1097280" y="1845734"/>
            <a:ext cx="10058400" cy="1961638"/>
          </a:xfrm>
        </p:spPr>
        <p:txBody>
          <a:bodyPr/>
          <a:lstStyle/>
          <a:p>
            <a:pPr lvl="1">
              <a:buFont typeface="Arial" panose="020B0604020202020204" pitchFamily="34" charset="0"/>
              <a:buChar char="•"/>
            </a:pPr>
            <a:r>
              <a:rPr lang="en-US"/>
              <a:t> The version of iStatements you install (32-bit or 64-bit) is based on your Excel version.</a:t>
            </a:r>
          </a:p>
          <a:p>
            <a:pPr lvl="1">
              <a:buFont typeface="Arial" panose="020B0604020202020204" pitchFamily="34" charset="0"/>
              <a:buChar char="•"/>
            </a:pPr>
            <a:r>
              <a:rPr lang="en-US"/>
              <a:t>To find out your Excel version do the following:</a:t>
            </a:r>
          </a:p>
          <a:p>
            <a:pPr lvl="3">
              <a:buFont typeface="Arial" panose="020B0604020202020204" pitchFamily="34" charset="0"/>
              <a:buChar char="•"/>
            </a:pPr>
            <a:r>
              <a:rPr lang="en-US"/>
              <a:t>Open a blank Excel spreadsheet</a:t>
            </a:r>
          </a:p>
          <a:p>
            <a:pPr lvl="3">
              <a:buFont typeface="Arial" panose="020B0604020202020204" pitchFamily="34" charset="0"/>
              <a:buChar char="•"/>
            </a:pPr>
            <a:r>
              <a:rPr lang="en-US"/>
              <a:t>Click on File on the toolbar</a:t>
            </a:r>
          </a:p>
          <a:p>
            <a:pPr lvl="3">
              <a:buFont typeface="Arial" panose="020B0604020202020204" pitchFamily="34" charset="0"/>
              <a:buChar char="•"/>
            </a:pPr>
            <a:r>
              <a:rPr lang="en-US"/>
              <a:t>Click on Account</a:t>
            </a:r>
          </a:p>
          <a:p>
            <a:pPr lvl="3">
              <a:buFont typeface="Arial" panose="020B0604020202020204" pitchFamily="34" charset="0"/>
              <a:buChar char="•"/>
            </a:pPr>
            <a:r>
              <a:rPr lang="en-US"/>
              <a:t>Click on About Excel.  At the top of the page, it will tell you if your Excel is 32 bit or 64 bit.</a:t>
            </a:r>
          </a:p>
        </p:txBody>
      </p:sp>
      <p:pic>
        <p:nvPicPr>
          <p:cNvPr id="5" name="Picture 4">
            <a:extLst>
              <a:ext uri="{FF2B5EF4-FFF2-40B4-BE49-F238E27FC236}">
                <a16:creationId xmlns:a16="http://schemas.microsoft.com/office/drawing/2014/main" id="{B17410C8-2F83-A31A-36A7-22B38764B12B}"/>
              </a:ext>
            </a:extLst>
          </p:cNvPr>
          <p:cNvPicPr>
            <a:picLocks noChangeAspect="1"/>
          </p:cNvPicPr>
          <p:nvPr/>
        </p:nvPicPr>
        <p:blipFill>
          <a:blip r:embed="rId2"/>
          <a:stretch>
            <a:fillRect/>
          </a:stretch>
        </p:blipFill>
        <p:spPr>
          <a:xfrm>
            <a:off x="1211178" y="3736499"/>
            <a:ext cx="1981477" cy="1324160"/>
          </a:xfrm>
          <a:prstGeom prst="rect">
            <a:avLst/>
          </a:prstGeom>
        </p:spPr>
      </p:pic>
      <p:pic>
        <p:nvPicPr>
          <p:cNvPr id="7" name="Picture 6">
            <a:extLst>
              <a:ext uri="{FF2B5EF4-FFF2-40B4-BE49-F238E27FC236}">
                <a16:creationId xmlns:a16="http://schemas.microsoft.com/office/drawing/2014/main" id="{26E68231-B60E-AF3B-35F8-BAA9DE1D63DB}"/>
              </a:ext>
            </a:extLst>
          </p:cNvPr>
          <p:cNvPicPr>
            <a:picLocks noChangeAspect="1"/>
          </p:cNvPicPr>
          <p:nvPr/>
        </p:nvPicPr>
        <p:blipFill>
          <a:blip r:embed="rId3"/>
          <a:stretch>
            <a:fillRect/>
          </a:stretch>
        </p:blipFill>
        <p:spPr>
          <a:xfrm>
            <a:off x="3416436" y="4910391"/>
            <a:ext cx="1181265" cy="1057423"/>
          </a:xfrm>
          <a:prstGeom prst="rect">
            <a:avLst/>
          </a:prstGeom>
        </p:spPr>
      </p:pic>
      <p:pic>
        <p:nvPicPr>
          <p:cNvPr id="9" name="Picture 8">
            <a:extLst>
              <a:ext uri="{FF2B5EF4-FFF2-40B4-BE49-F238E27FC236}">
                <a16:creationId xmlns:a16="http://schemas.microsoft.com/office/drawing/2014/main" id="{37A07B33-F7A0-EB0C-CF94-93D10A875C67}"/>
              </a:ext>
            </a:extLst>
          </p:cNvPr>
          <p:cNvPicPr>
            <a:picLocks noChangeAspect="1"/>
          </p:cNvPicPr>
          <p:nvPr/>
        </p:nvPicPr>
        <p:blipFill>
          <a:blip r:embed="rId4"/>
          <a:stretch>
            <a:fillRect/>
          </a:stretch>
        </p:blipFill>
        <p:spPr>
          <a:xfrm>
            <a:off x="4216935" y="3633720"/>
            <a:ext cx="4877481" cy="962159"/>
          </a:xfrm>
          <a:prstGeom prst="rect">
            <a:avLst/>
          </a:prstGeom>
        </p:spPr>
      </p:pic>
      <p:pic>
        <p:nvPicPr>
          <p:cNvPr id="11" name="Picture 10">
            <a:extLst>
              <a:ext uri="{FF2B5EF4-FFF2-40B4-BE49-F238E27FC236}">
                <a16:creationId xmlns:a16="http://schemas.microsoft.com/office/drawing/2014/main" id="{50A05AF1-42D7-E28A-49F6-F9C2C1CE3F18}"/>
              </a:ext>
            </a:extLst>
          </p:cNvPr>
          <p:cNvPicPr>
            <a:picLocks noChangeAspect="1"/>
          </p:cNvPicPr>
          <p:nvPr/>
        </p:nvPicPr>
        <p:blipFill>
          <a:blip r:embed="rId5"/>
          <a:stretch>
            <a:fillRect/>
          </a:stretch>
        </p:blipFill>
        <p:spPr>
          <a:xfrm>
            <a:off x="5552545" y="5060659"/>
            <a:ext cx="5249008" cy="362001"/>
          </a:xfrm>
          <a:prstGeom prst="rect">
            <a:avLst/>
          </a:prstGeom>
        </p:spPr>
      </p:pic>
    </p:spTree>
    <p:extLst>
      <p:ext uri="{BB962C8B-B14F-4D97-AF65-F5344CB8AC3E}">
        <p14:creationId xmlns:p14="http://schemas.microsoft.com/office/powerpoint/2010/main" val="42161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41F6-8914-4004-8CCE-76CE5DEC6FCA}"/>
              </a:ext>
            </a:extLst>
          </p:cNvPr>
          <p:cNvSpPr>
            <a:spLocks noGrp="1"/>
          </p:cNvSpPr>
          <p:nvPr>
            <p:ph type="title"/>
          </p:nvPr>
        </p:nvSpPr>
        <p:spPr/>
        <p:txBody>
          <a:bodyPr>
            <a:normAutofit/>
          </a:bodyPr>
          <a:lstStyle/>
          <a:p>
            <a:r>
              <a:rPr lang="en-US"/>
              <a:t>Installing iStatements</a:t>
            </a:r>
          </a:p>
        </p:txBody>
      </p:sp>
      <p:sp>
        <p:nvSpPr>
          <p:cNvPr id="4" name="Footer Placeholder 3">
            <a:extLst>
              <a:ext uri="{FF2B5EF4-FFF2-40B4-BE49-F238E27FC236}">
                <a16:creationId xmlns:a16="http://schemas.microsoft.com/office/drawing/2014/main" id="{8BCFEFA5-9FAD-450C-A547-0A81F1F01694}"/>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76A589D1-F552-4D6E-A1B1-D70AFC4E980F}"/>
              </a:ext>
            </a:extLst>
          </p:cNvPr>
          <p:cNvSpPr>
            <a:spLocks noGrp="1"/>
          </p:cNvSpPr>
          <p:nvPr>
            <p:ph type="sldNum" sz="quarter" idx="12"/>
          </p:nvPr>
        </p:nvSpPr>
        <p:spPr/>
        <p:txBody>
          <a:bodyPr/>
          <a:lstStyle/>
          <a:p>
            <a:fld id="{4FAB73BC-B049-4115-A692-8D63A059BFB8}" type="slidenum">
              <a:rPr lang="en-US" smtClean="0"/>
              <a:t>6</a:t>
            </a:fld>
            <a:endParaRPr lang="en-US"/>
          </a:p>
        </p:txBody>
      </p:sp>
      <p:sp>
        <p:nvSpPr>
          <p:cNvPr id="6" name="Content Placeholder 5">
            <a:extLst>
              <a:ext uri="{FF2B5EF4-FFF2-40B4-BE49-F238E27FC236}">
                <a16:creationId xmlns:a16="http://schemas.microsoft.com/office/drawing/2014/main" id="{CA401136-6EFC-8B6F-2F48-DA80F5C98415}"/>
              </a:ext>
            </a:extLst>
          </p:cNvPr>
          <p:cNvSpPr>
            <a:spLocks noGrp="1"/>
          </p:cNvSpPr>
          <p:nvPr>
            <p:ph idx="1"/>
          </p:nvPr>
        </p:nvSpPr>
        <p:spPr>
          <a:xfrm>
            <a:off x="1097280" y="1845734"/>
            <a:ext cx="10058400" cy="1930107"/>
          </a:xfrm>
        </p:spPr>
        <p:txBody>
          <a:bodyPr vert="horz" lIns="0" tIns="45720" rIns="0" bIns="45720" rtlCol="0" anchor="t">
            <a:normAutofit/>
          </a:bodyPr>
          <a:lstStyle/>
          <a:p>
            <a:pPr marL="383540" lvl="1">
              <a:buFont typeface="Arial" panose="020B0604020202020204" pitchFamily="34" charset="0"/>
              <a:buChar char="•"/>
            </a:pPr>
            <a:r>
              <a:rPr lang="en-US"/>
              <a:t>Where to go to download the iStatements program</a:t>
            </a:r>
          </a:p>
          <a:p>
            <a:pPr marL="749300" lvl="3">
              <a:buFont typeface="Arial" panose="020B0604020202020204" pitchFamily="34" charset="0"/>
              <a:buChar char="•"/>
            </a:pPr>
            <a:r>
              <a:rPr lang="en-US"/>
              <a:t>The current latest iStatements release is 4.1.0.3 but check in release 4.2 to see if there is a new iStatements there.</a:t>
            </a:r>
            <a:endParaRPr lang="en-US">
              <a:ea typeface="Calibri" panose="020F0502020204030204"/>
              <a:cs typeface="Calibri" panose="020F0502020204030204"/>
            </a:endParaRPr>
          </a:p>
          <a:p>
            <a:pPr marL="749300" lvl="3">
              <a:buFont typeface="Arial" panose="020B0604020202020204" pitchFamily="34" charset="0"/>
              <a:buChar char="•"/>
            </a:pPr>
            <a:r>
              <a:rPr lang="en-US"/>
              <a:t>Go to </a:t>
            </a:r>
            <a:r>
              <a:rPr lang="en-US" u="sng">
                <a:hlinkClick r:id="rId2"/>
              </a:rPr>
              <a:t>http://downloads.friedmancorp.com/Friedman/ClientDownloads/</a:t>
            </a:r>
            <a:endParaRPr lang="en-US">
              <a:ea typeface="Calibri" panose="020F0502020204030204"/>
              <a:cs typeface="Calibri" panose="020F0502020204030204"/>
            </a:endParaRPr>
          </a:p>
          <a:p>
            <a:pPr marL="749300" lvl="3">
              <a:buFont typeface="Arial" panose="020B0604020202020204" pitchFamily="34" charset="0"/>
              <a:buChar char="•"/>
            </a:pPr>
            <a:r>
              <a:rPr lang="en-US"/>
              <a:t>Click on 4.1</a:t>
            </a:r>
            <a:endParaRPr lang="en-US">
              <a:ea typeface="Calibri" panose="020F0502020204030204"/>
              <a:cs typeface="Calibri" panose="020F0502020204030204"/>
            </a:endParaRPr>
          </a:p>
          <a:p>
            <a:pPr marL="749300" lvl="3">
              <a:buFont typeface="Arial" panose="020B0604020202020204" pitchFamily="34" charset="0"/>
              <a:buChar char="•"/>
            </a:pPr>
            <a:r>
              <a:rPr lang="en-US"/>
              <a:t>Click on iStatements</a:t>
            </a:r>
            <a:endParaRPr lang="en-US">
              <a:ea typeface="Calibri" panose="020F0502020204030204"/>
              <a:cs typeface="Calibri" panose="020F0502020204030204"/>
            </a:endParaRPr>
          </a:p>
          <a:p>
            <a:pPr marL="749300" lvl="3">
              <a:buFont typeface="Arial" panose="020B0604020202020204" pitchFamily="34" charset="0"/>
              <a:buChar char="•"/>
            </a:pPr>
            <a:r>
              <a:rPr lang="en-US"/>
              <a:t>Click on </a:t>
            </a:r>
            <a:r>
              <a:rPr lang="en-US" err="1"/>
              <a:t>iStatements</a:t>
            </a:r>
            <a:r>
              <a:rPr lang="en-US"/>
              <a:t> v4.1.0.3.zip to download</a:t>
            </a:r>
            <a:endParaRPr lang="en-US">
              <a:ea typeface="Calibri"/>
              <a:cs typeface="Calibri"/>
            </a:endParaRPr>
          </a:p>
          <a:p>
            <a:pPr marL="383540" lvl="1">
              <a:buFont typeface="Arial" panose="020B0604020202020204" pitchFamily="34" charset="0"/>
              <a:buChar char="•"/>
            </a:pPr>
            <a:endParaRPr lang="en-US">
              <a:ea typeface="Calibri"/>
              <a:cs typeface="Calibri"/>
            </a:endParaRPr>
          </a:p>
          <a:p>
            <a:pPr marL="383540" lvl="1">
              <a:buFont typeface="Arial" panose="020B0604020202020204" pitchFamily="34" charset="0"/>
              <a:buChar char="•"/>
            </a:pPr>
            <a:endParaRPr lang="en-US">
              <a:ea typeface="Calibri"/>
              <a:cs typeface="Calibri"/>
            </a:endParaRPr>
          </a:p>
          <a:p>
            <a:pPr marL="383540" lvl="1">
              <a:buFont typeface="Arial" panose="020B0604020202020204" pitchFamily="34" charset="0"/>
              <a:buChar char="•"/>
            </a:pPr>
            <a:endParaRPr lang="en-US">
              <a:ea typeface="Calibri"/>
              <a:cs typeface="Calibri"/>
            </a:endParaRPr>
          </a:p>
        </p:txBody>
      </p:sp>
      <p:pic>
        <p:nvPicPr>
          <p:cNvPr id="7" name="Picture 6">
            <a:extLst>
              <a:ext uri="{FF2B5EF4-FFF2-40B4-BE49-F238E27FC236}">
                <a16:creationId xmlns:a16="http://schemas.microsoft.com/office/drawing/2014/main" id="{CBFD5CC9-2098-0D0E-52CE-E351E8849049}"/>
              </a:ext>
            </a:extLst>
          </p:cNvPr>
          <p:cNvPicPr>
            <a:picLocks noChangeAspect="1"/>
          </p:cNvPicPr>
          <p:nvPr/>
        </p:nvPicPr>
        <p:blipFill>
          <a:blip r:embed="rId3"/>
          <a:srcRect t="926" b="-463"/>
          <a:stretch>
            <a:fillRect/>
          </a:stretch>
        </p:blipFill>
        <p:spPr>
          <a:xfrm>
            <a:off x="1097280" y="3593790"/>
            <a:ext cx="4096322" cy="2180914"/>
          </a:xfrm>
          <a:prstGeom prst="rect">
            <a:avLst/>
          </a:prstGeom>
        </p:spPr>
      </p:pic>
      <p:pic>
        <p:nvPicPr>
          <p:cNvPr id="10" name="Picture 9">
            <a:extLst>
              <a:ext uri="{FF2B5EF4-FFF2-40B4-BE49-F238E27FC236}">
                <a16:creationId xmlns:a16="http://schemas.microsoft.com/office/drawing/2014/main" id="{A3A3E894-D22E-EFFE-50A7-E7A3F6C699A8}"/>
              </a:ext>
            </a:extLst>
          </p:cNvPr>
          <p:cNvPicPr>
            <a:picLocks noChangeAspect="1"/>
          </p:cNvPicPr>
          <p:nvPr/>
        </p:nvPicPr>
        <p:blipFill>
          <a:blip r:embed="rId4"/>
          <a:stretch>
            <a:fillRect/>
          </a:stretch>
        </p:blipFill>
        <p:spPr>
          <a:xfrm>
            <a:off x="5625080" y="3884215"/>
            <a:ext cx="3400900" cy="924054"/>
          </a:xfrm>
          <a:prstGeom prst="rect">
            <a:avLst/>
          </a:prstGeom>
        </p:spPr>
      </p:pic>
      <p:pic>
        <p:nvPicPr>
          <p:cNvPr id="12" name="Picture 11">
            <a:extLst>
              <a:ext uri="{FF2B5EF4-FFF2-40B4-BE49-F238E27FC236}">
                <a16:creationId xmlns:a16="http://schemas.microsoft.com/office/drawing/2014/main" id="{9C91C5E3-A895-BADF-1765-143242DA8FB2}"/>
              </a:ext>
            </a:extLst>
          </p:cNvPr>
          <p:cNvPicPr>
            <a:picLocks noChangeAspect="1"/>
          </p:cNvPicPr>
          <p:nvPr/>
        </p:nvPicPr>
        <p:blipFill>
          <a:blip r:embed="rId5"/>
          <a:stretch>
            <a:fillRect/>
          </a:stretch>
        </p:blipFill>
        <p:spPr>
          <a:xfrm>
            <a:off x="6737001" y="5307253"/>
            <a:ext cx="4220164" cy="419158"/>
          </a:xfrm>
          <a:prstGeom prst="rect">
            <a:avLst/>
          </a:prstGeom>
        </p:spPr>
      </p:pic>
    </p:spTree>
    <p:extLst>
      <p:ext uri="{BB962C8B-B14F-4D97-AF65-F5344CB8AC3E}">
        <p14:creationId xmlns:p14="http://schemas.microsoft.com/office/powerpoint/2010/main" val="55037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98C7-8DEE-44C1-89B5-5C3C5F08350C}"/>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19D9D015-44D0-4869-BB22-D4952D8E2BB3}"/>
              </a:ext>
            </a:extLst>
          </p:cNvPr>
          <p:cNvSpPr>
            <a:spLocks noGrp="1"/>
          </p:cNvSpPr>
          <p:nvPr>
            <p:ph idx="1"/>
          </p:nvPr>
        </p:nvSpPr>
        <p:spPr>
          <a:xfrm>
            <a:off x="1097280" y="1845734"/>
            <a:ext cx="10058400" cy="1216644"/>
          </a:xfrm>
        </p:spPr>
        <p:txBody>
          <a:bodyPr/>
          <a:lstStyle/>
          <a:p>
            <a:pPr lvl="2">
              <a:buFont typeface="Arial" panose="020B0604020202020204" pitchFamily="34" charset="0"/>
              <a:buChar char="•"/>
            </a:pPr>
            <a:r>
              <a:rPr lang="en-US"/>
              <a:t>The download will be a zip file that contains the 32-bit install, the 64-bit install and install instructions in your Download folder.</a:t>
            </a:r>
          </a:p>
          <a:p>
            <a:pPr lvl="2">
              <a:buFont typeface="Arial" panose="020B0604020202020204" pitchFamily="34" charset="0"/>
              <a:buChar char="•"/>
            </a:pPr>
            <a:r>
              <a:rPr lang="en-US"/>
              <a:t>To do the install you need to extract ALL out of the zip file.</a:t>
            </a:r>
          </a:p>
          <a:p>
            <a:pPr lvl="2">
              <a:buFont typeface="Arial" panose="020B0604020202020204" pitchFamily="34" charset="0"/>
              <a:buChar char="•"/>
            </a:pPr>
            <a:r>
              <a:rPr lang="en-US"/>
              <a:t>The iStatements install folder must be on the C drive of the computer you are installing the program onto.</a:t>
            </a:r>
          </a:p>
          <a:p>
            <a:pPr lvl="2">
              <a:buFont typeface="Arial" panose="020B0604020202020204" pitchFamily="34" charset="0"/>
              <a:buChar char="•"/>
            </a:pPr>
            <a:endParaRPr lang="en-US"/>
          </a:p>
          <a:p>
            <a:pPr lvl="2">
              <a:buFont typeface="Arial" panose="020B0604020202020204" pitchFamily="34" charset="0"/>
              <a:buChar char="•"/>
            </a:pPr>
            <a:endParaRPr lang="en-US"/>
          </a:p>
          <a:p>
            <a:pPr lvl="2"/>
            <a:endParaRPr lang="en-US"/>
          </a:p>
        </p:txBody>
      </p:sp>
      <p:sp>
        <p:nvSpPr>
          <p:cNvPr id="4" name="Footer Placeholder 3">
            <a:extLst>
              <a:ext uri="{FF2B5EF4-FFF2-40B4-BE49-F238E27FC236}">
                <a16:creationId xmlns:a16="http://schemas.microsoft.com/office/drawing/2014/main" id="{B3070CDA-EDF6-4D82-9CFA-1561AA22DB5B}"/>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CCE14314-0C05-42B3-B77C-32D7EF2059DA}"/>
              </a:ext>
            </a:extLst>
          </p:cNvPr>
          <p:cNvSpPr>
            <a:spLocks noGrp="1"/>
          </p:cNvSpPr>
          <p:nvPr>
            <p:ph type="sldNum" sz="quarter" idx="12"/>
          </p:nvPr>
        </p:nvSpPr>
        <p:spPr/>
        <p:txBody>
          <a:bodyPr/>
          <a:lstStyle/>
          <a:p>
            <a:fld id="{4FAB73BC-B049-4115-A692-8D63A059BFB8}" type="slidenum">
              <a:rPr lang="en-US" smtClean="0"/>
              <a:t>7</a:t>
            </a:fld>
            <a:endParaRPr lang="en-US"/>
          </a:p>
        </p:txBody>
      </p:sp>
      <p:pic>
        <p:nvPicPr>
          <p:cNvPr id="7" name="Picture 6">
            <a:extLst>
              <a:ext uri="{FF2B5EF4-FFF2-40B4-BE49-F238E27FC236}">
                <a16:creationId xmlns:a16="http://schemas.microsoft.com/office/drawing/2014/main" id="{D21D7363-6BCC-F0AA-04DF-162BDA4BFEA8}"/>
              </a:ext>
            </a:extLst>
          </p:cNvPr>
          <p:cNvPicPr>
            <a:picLocks noChangeAspect="1"/>
          </p:cNvPicPr>
          <p:nvPr/>
        </p:nvPicPr>
        <p:blipFill>
          <a:blip r:embed="rId2"/>
          <a:stretch>
            <a:fillRect/>
          </a:stretch>
        </p:blipFill>
        <p:spPr>
          <a:xfrm>
            <a:off x="1615163" y="3366938"/>
            <a:ext cx="2734057" cy="428685"/>
          </a:xfrm>
          <a:prstGeom prst="rect">
            <a:avLst/>
          </a:prstGeom>
        </p:spPr>
      </p:pic>
      <p:pic>
        <p:nvPicPr>
          <p:cNvPr id="9" name="Picture 8">
            <a:extLst>
              <a:ext uri="{FF2B5EF4-FFF2-40B4-BE49-F238E27FC236}">
                <a16:creationId xmlns:a16="http://schemas.microsoft.com/office/drawing/2014/main" id="{384C4BE4-AD7B-C0D5-8886-7BE19CC51842}"/>
              </a:ext>
            </a:extLst>
          </p:cNvPr>
          <p:cNvPicPr>
            <a:picLocks noChangeAspect="1"/>
          </p:cNvPicPr>
          <p:nvPr/>
        </p:nvPicPr>
        <p:blipFill>
          <a:blip r:embed="rId3"/>
          <a:stretch>
            <a:fillRect/>
          </a:stretch>
        </p:blipFill>
        <p:spPr>
          <a:xfrm>
            <a:off x="4600802" y="4128524"/>
            <a:ext cx="1886213" cy="419158"/>
          </a:xfrm>
          <a:prstGeom prst="rect">
            <a:avLst/>
          </a:prstGeom>
        </p:spPr>
      </p:pic>
      <p:pic>
        <p:nvPicPr>
          <p:cNvPr id="12" name="Picture 11">
            <a:extLst>
              <a:ext uri="{FF2B5EF4-FFF2-40B4-BE49-F238E27FC236}">
                <a16:creationId xmlns:a16="http://schemas.microsoft.com/office/drawing/2014/main" id="{AFEB43B2-6A6F-F343-4F9A-42F44BF586AB}"/>
              </a:ext>
            </a:extLst>
          </p:cNvPr>
          <p:cNvPicPr>
            <a:picLocks noChangeAspect="1"/>
          </p:cNvPicPr>
          <p:nvPr/>
        </p:nvPicPr>
        <p:blipFill>
          <a:blip r:embed="rId4"/>
          <a:stretch>
            <a:fillRect/>
          </a:stretch>
        </p:blipFill>
        <p:spPr>
          <a:xfrm>
            <a:off x="7373364" y="4174269"/>
            <a:ext cx="2457793" cy="1009791"/>
          </a:xfrm>
          <a:prstGeom prst="rect">
            <a:avLst/>
          </a:prstGeom>
        </p:spPr>
      </p:pic>
    </p:spTree>
    <p:extLst>
      <p:ext uri="{BB962C8B-B14F-4D97-AF65-F5344CB8AC3E}">
        <p14:creationId xmlns:p14="http://schemas.microsoft.com/office/powerpoint/2010/main" val="419488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7F2D-6EAB-45A2-8925-11CF571EB7D3}"/>
              </a:ext>
            </a:extLst>
          </p:cNvPr>
          <p:cNvSpPr>
            <a:spLocks noGrp="1"/>
          </p:cNvSpPr>
          <p:nvPr>
            <p:ph type="title"/>
          </p:nvPr>
        </p:nvSpPr>
        <p:spPr>
          <a:xfrm>
            <a:off x="1154083" y="988906"/>
            <a:ext cx="10058400" cy="736378"/>
          </a:xfrm>
        </p:spPr>
        <p:txBody>
          <a:bodyPr>
            <a:normAutofit fontScale="90000"/>
          </a:bodyPr>
          <a:lstStyle/>
          <a:p>
            <a:r>
              <a:rPr lang="en-US"/>
              <a:t> </a:t>
            </a:r>
            <a:br>
              <a:rPr lang="en-US"/>
            </a:br>
            <a:r>
              <a:rPr lang="en-US"/>
              <a:t>Installing iStatements</a:t>
            </a:r>
          </a:p>
        </p:txBody>
      </p:sp>
      <p:sp>
        <p:nvSpPr>
          <p:cNvPr id="4" name="Footer Placeholder 3">
            <a:extLst>
              <a:ext uri="{FF2B5EF4-FFF2-40B4-BE49-F238E27FC236}">
                <a16:creationId xmlns:a16="http://schemas.microsoft.com/office/drawing/2014/main" id="{55DA417E-0407-4AD3-ABEF-8EA18F306379}"/>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5424E8C5-ED30-4266-9D03-524AA2B5B241}"/>
              </a:ext>
            </a:extLst>
          </p:cNvPr>
          <p:cNvSpPr>
            <a:spLocks noGrp="1"/>
          </p:cNvSpPr>
          <p:nvPr>
            <p:ph type="sldNum" sz="quarter" idx="12"/>
          </p:nvPr>
        </p:nvSpPr>
        <p:spPr/>
        <p:txBody>
          <a:bodyPr/>
          <a:lstStyle/>
          <a:p>
            <a:fld id="{4FAB73BC-B049-4115-A692-8D63A059BFB8}" type="slidenum">
              <a:rPr lang="en-US" smtClean="0"/>
              <a:t>8</a:t>
            </a:fld>
            <a:endParaRPr lang="en-US"/>
          </a:p>
        </p:txBody>
      </p:sp>
      <p:sp>
        <p:nvSpPr>
          <p:cNvPr id="6" name="Content Placeholder 5">
            <a:extLst>
              <a:ext uri="{FF2B5EF4-FFF2-40B4-BE49-F238E27FC236}">
                <a16:creationId xmlns:a16="http://schemas.microsoft.com/office/drawing/2014/main" id="{1BEB0F9A-EE26-6D49-A4F7-39C025848803}"/>
              </a:ext>
            </a:extLst>
          </p:cNvPr>
          <p:cNvSpPr>
            <a:spLocks noGrp="1"/>
          </p:cNvSpPr>
          <p:nvPr>
            <p:ph idx="1"/>
          </p:nvPr>
        </p:nvSpPr>
        <p:spPr>
          <a:xfrm>
            <a:off x="1097280" y="1845734"/>
            <a:ext cx="10058400" cy="1548152"/>
          </a:xfrm>
        </p:spPr>
        <p:txBody>
          <a:bodyPr>
            <a:normAutofit fontScale="92500" lnSpcReduction="20000"/>
          </a:bodyPr>
          <a:lstStyle/>
          <a:p>
            <a:pPr lvl="1">
              <a:buFont typeface="Arial" panose="020B0604020202020204" pitchFamily="34" charset="0"/>
              <a:buChar char="•"/>
            </a:pPr>
            <a:r>
              <a:rPr lang="en-US"/>
              <a:t>If installing iStatements on a computer that has never had iStatements installed on it, click on either the 32bit or 64bit Office folder based on your Excel version.  </a:t>
            </a:r>
            <a:r>
              <a:rPr lang="en-US">
                <a:highlight>
                  <a:srgbClr val="FFFF00"/>
                </a:highlight>
              </a:rPr>
              <a:t>If the computer already has a version of iStatements installed, you must first uninstall the current iStatements and VBExcel and then install the new version of both.</a:t>
            </a:r>
          </a:p>
          <a:p>
            <a:pPr lvl="1">
              <a:buFont typeface="Arial" panose="020B0604020202020204" pitchFamily="34" charset="0"/>
              <a:buChar char="•"/>
            </a:pPr>
            <a:r>
              <a:rPr lang="en-US"/>
              <a:t>Right click on the Setup and click on Run as Administrator.</a:t>
            </a:r>
          </a:p>
          <a:p>
            <a:pPr lvl="1">
              <a:buFont typeface="Arial" panose="020B0604020202020204" pitchFamily="34" charset="0"/>
              <a:buChar char="•"/>
            </a:pPr>
            <a:r>
              <a:rPr lang="en-US"/>
              <a:t>You may see screen called Windows protected your PC (see below).  Click on More Info.</a:t>
            </a:r>
          </a:p>
          <a:p>
            <a:pPr lvl="1">
              <a:buFont typeface="Arial" panose="020B0604020202020204" pitchFamily="34" charset="0"/>
              <a:buChar char="•"/>
            </a:pPr>
            <a:r>
              <a:rPr lang="en-US"/>
              <a:t>Click Run anyway</a:t>
            </a:r>
          </a:p>
          <a:p>
            <a:pPr lvl="1">
              <a:buFont typeface="Arial" panose="020B0604020202020204" pitchFamily="34" charset="0"/>
              <a:buChar char="•"/>
            </a:pPr>
            <a:endParaRPr lang="en-US"/>
          </a:p>
          <a:p>
            <a:pPr lvl="1">
              <a:buFont typeface="Arial" panose="020B0604020202020204" pitchFamily="34" charset="0"/>
              <a:buChar char="•"/>
            </a:pPr>
            <a:endParaRPr lang="en-US"/>
          </a:p>
          <a:p>
            <a:pPr lvl="1">
              <a:buFont typeface="Arial" panose="020B0604020202020204" pitchFamily="34" charset="0"/>
              <a:buChar char="•"/>
            </a:pPr>
            <a:endParaRPr lang="en-US"/>
          </a:p>
          <a:p>
            <a:pPr lvl="1">
              <a:buFont typeface="Arial" panose="020B0604020202020204" pitchFamily="34" charset="0"/>
              <a:buChar char="•"/>
            </a:pPr>
            <a:endParaRPr lang="en-US"/>
          </a:p>
        </p:txBody>
      </p:sp>
      <p:pic>
        <p:nvPicPr>
          <p:cNvPr id="7" name="Picture 6">
            <a:extLst>
              <a:ext uri="{FF2B5EF4-FFF2-40B4-BE49-F238E27FC236}">
                <a16:creationId xmlns:a16="http://schemas.microsoft.com/office/drawing/2014/main" id="{7FBB6C92-D8D4-8CF3-0A95-85173DC5E680}"/>
              </a:ext>
            </a:extLst>
          </p:cNvPr>
          <p:cNvPicPr>
            <a:picLocks noChangeAspect="1"/>
          </p:cNvPicPr>
          <p:nvPr/>
        </p:nvPicPr>
        <p:blipFill>
          <a:blip r:embed="rId2"/>
          <a:stretch>
            <a:fillRect/>
          </a:stretch>
        </p:blipFill>
        <p:spPr>
          <a:xfrm>
            <a:off x="1154083" y="3464114"/>
            <a:ext cx="2267266" cy="504895"/>
          </a:xfrm>
          <a:prstGeom prst="rect">
            <a:avLst/>
          </a:prstGeom>
        </p:spPr>
      </p:pic>
      <p:pic>
        <p:nvPicPr>
          <p:cNvPr id="12" name="Picture 11">
            <a:extLst>
              <a:ext uri="{FF2B5EF4-FFF2-40B4-BE49-F238E27FC236}">
                <a16:creationId xmlns:a16="http://schemas.microsoft.com/office/drawing/2014/main" id="{8CC632B7-C16C-2C47-E8D7-18DAE8CC7B3C}"/>
              </a:ext>
            </a:extLst>
          </p:cNvPr>
          <p:cNvPicPr>
            <a:picLocks noChangeAspect="1"/>
          </p:cNvPicPr>
          <p:nvPr/>
        </p:nvPicPr>
        <p:blipFill>
          <a:blip r:embed="rId3"/>
          <a:stretch>
            <a:fillRect/>
          </a:stretch>
        </p:blipFill>
        <p:spPr>
          <a:xfrm>
            <a:off x="2578993" y="3464114"/>
            <a:ext cx="2565086" cy="2708109"/>
          </a:xfrm>
          <a:prstGeom prst="rect">
            <a:avLst/>
          </a:prstGeom>
        </p:spPr>
      </p:pic>
      <p:pic>
        <p:nvPicPr>
          <p:cNvPr id="14" name="Picture 13">
            <a:extLst>
              <a:ext uri="{FF2B5EF4-FFF2-40B4-BE49-F238E27FC236}">
                <a16:creationId xmlns:a16="http://schemas.microsoft.com/office/drawing/2014/main" id="{E2C65C6C-44CC-14C6-8E93-C3C36A6E918B}"/>
              </a:ext>
            </a:extLst>
          </p:cNvPr>
          <p:cNvPicPr>
            <a:picLocks noChangeAspect="1"/>
          </p:cNvPicPr>
          <p:nvPr/>
        </p:nvPicPr>
        <p:blipFill>
          <a:blip r:embed="rId4"/>
          <a:stretch>
            <a:fillRect/>
          </a:stretch>
        </p:blipFill>
        <p:spPr>
          <a:xfrm>
            <a:off x="5536094" y="3428999"/>
            <a:ext cx="5020376" cy="2743223"/>
          </a:xfrm>
          <a:prstGeom prst="rect">
            <a:avLst/>
          </a:prstGeom>
        </p:spPr>
      </p:pic>
    </p:spTree>
    <p:extLst>
      <p:ext uri="{BB962C8B-B14F-4D97-AF65-F5344CB8AC3E}">
        <p14:creationId xmlns:p14="http://schemas.microsoft.com/office/powerpoint/2010/main" val="60239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F501-1801-4175-A280-CD8366D56F73}"/>
              </a:ext>
            </a:extLst>
          </p:cNvPr>
          <p:cNvSpPr>
            <a:spLocks noGrp="1"/>
          </p:cNvSpPr>
          <p:nvPr>
            <p:ph type="title"/>
          </p:nvPr>
        </p:nvSpPr>
        <p:spPr/>
        <p:txBody>
          <a:bodyPr>
            <a:normAutofit/>
          </a:bodyPr>
          <a:lstStyle/>
          <a:p>
            <a:r>
              <a:rPr lang="en-US"/>
              <a:t>Installing iStatements</a:t>
            </a:r>
          </a:p>
        </p:txBody>
      </p:sp>
      <p:sp>
        <p:nvSpPr>
          <p:cNvPr id="3" name="Content Placeholder 2">
            <a:extLst>
              <a:ext uri="{FF2B5EF4-FFF2-40B4-BE49-F238E27FC236}">
                <a16:creationId xmlns:a16="http://schemas.microsoft.com/office/drawing/2014/main" id="{DAF3C09A-074F-4E12-ACA3-FBFD4BF84F90}"/>
              </a:ext>
            </a:extLst>
          </p:cNvPr>
          <p:cNvSpPr>
            <a:spLocks noGrp="1"/>
          </p:cNvSpPr>
          <p:nvPr>
            <p:ph idx="1"/>
          </p:nvPr>
        </p:nvSpPr>
        <p:spPr>
          <a:xfrm>
            <a:off x="1097280" y="1845734"/>
            <a:ext cx="10058400" cy="2062032"/>
          </a:xfrm>
        </p:spPr>
        <p:txBody>
          <a:bodyPr/>
          <a:lstStyle/>
          <a:p>
            <a:pPr lvl="1">
              <a:buFont typeface="Arial" panose="020B0604020202020204" pitchFamily="34" charset="0"/>
              <a:buChar char="•"/>
            </a:pPr>
            <a:r>
              <a:rPr lang="en-US"/>
              <a:t>If you are an administrator on your own machine, you will get a popup window stating the program wants to make changes to your system, do you want to allow this.  Click Ok.</a:t>
            </a:r>
          </a:p>
          <a:p>
            <a:pPr lvl="1">
              <a:buFont typeface="Arial" panose="020B0604020202020204" pitchFamily="34" charset="0"/>
              <a:buChar char="•"/>
            </a:pPr>
            <a:r>
              <a:rPr lang="en-US"/>
              <a:t>If you are not an administrator on your machine, then your IT dept will need to enter user id and password to allow the install.</a:t>
            </a:r>
          </a:p>
          <a:p>
            <a:pPr lvl="1">
              <a:buFont typeface="Arial" panose="020B0604020202020204" pitchFamily="34" charset="0"/>
              <a:buChar char="•"/>
            </a:pPr>
            <a:r>
              <a:rPr lang="en-US"/>
              <a:t>The install wizard window will now appear.  Click Next.</a:t>
            </a:r>
          </a:p>
          <a:p>
            <a:pPr lvl="1">
              <a:buFont typeface="Arial" panose="020B0604020202020204" pitchFamily="34" charset="0"/>
              <a:buChar char="•"/>
            </a:pPr>
            <a:endParaRPr lang="en-US"/>
          </a:p>
          <a:p>
            <a:pPr lvl="1">
              <a:buFont typeface="Arial" panose="020B0604020202020204" pitchFamily="34" charset="0"/>
              <a:buChar char="•"/>
            </a:pPr>
            <a:endParaRPr lang="en-US"/>
          </a:p>
          <a:p>
            <a:endParaRPr lang="en-US"/>
          </a:p>
        </p:txBody>
      </p:sp>
      <p:sp>
        <p:nvSpPr>
          <p:cNvPr id="4" name="Footer Placeholder 3">
            <a:extLst>
              <a:ext uri="{FF2B5EF4-FFF2-40B4-BE49-F238E27FC236}">
                <a16:creationId xmlns:a16="http://schemas.microsoft.com/office/drawing/2014/main" id="{FA4F83E1-BC0E-4E1C-AD5C-E12A1CEF73E5}"/>
              </a:ext>
            </a:extLst>
          </p:cNvPr>
          <p:cNvSpPr>
            <a:spLocks noGrp="1"/>
          </p:cNvSpPr>
          <p:nvPr>
            <p:ph type="ftr" sz="quarter" idx="11"/>
          </p:nvPr>
        </p:nvSpPr>
        <p:spPr/>
        <p:txBody>
          <a:bodyPr/>
          <a:lstStyle/>
          <a:p>
            <a:r>
              <a:rPr lang="en-US"/>
              <a:t>FRIEDMAN CORPORATION</a:t>
            </a:r>
          </a:p>
        </p:txBody>
      </p:sp>
      <p:sp>
        <p:nvSpPr>
          <p:cNvPr id="5" name="Slide Number Placeholder 4">
            <a:extLst>
              <a:ext uri="{FF2B5EF4-FFF2-40B4-BE49-F238E27FC236}">
                <a16:creationId xmlns:a16="http://schemas.microsoft.com/office/drawing/2014/main" id="{F053E3AC-7617-47A0-AF8F-697F1C31D931}"/>
              </a:ext>
            </a:extLst>
          </p:cNvPr>
          <p:cNvSpPr>
            <a:spLocks noGrp="1"/>
          </p:cNvSpPr>
          <p:nvPr>
            <p:ph type="sldNum" sz="quarter" idx="12"/>
          </p:nvPr>
        </p:nvSpPr>
        <p:spPr/>
        <p:txBody>
          <a:bodyPr/>
          <a:lstStyle/>
          <a:p>
            <a:fld id="{4FAB73BC-B049-4115-A692-8D63A059BFB8}" type="slidenum">
              <a:rPr lang="en-US" smtClean="0"/>
              <a:t>9</a:t>
            </a:fld>
            <a:endParaRPr lang="en-US"/>
          </a:p>
        </p:txBody>
      </p:sp>
      <p:pic>
        <p:nvPicPr>
          <p:cNvPr id="8" name="Picture 7">
            <a:extLst>
              <a:ext uri="{FF2B5EF4-FFF2-40B4-BE49-F238E27FC236}">
                <a16:creationId xmlns:a16="http://schemas.microsoft.com/office/drawing/2014/main" id="{0F1EF324-5FC4-BAF4-A871-0047D7E7170E}"/>
              </a:ext>
            </a:extLst>
          </p:cNvPr>
          <p:cNvPicPr>
            <a:picLocks noChangeAspect="1"/>
          </p:cNvPicPr>
          <p:nvPr/>
        </p:nvPicPr>
        <p:blipFill>
          <a:blip r:embed="rId2"/>
          <a:stretch>
            <a:fillRect/>
          </a:stretch>
        </p:blipFill>
        <p:spPr>
          <a:xfrm>
            <a:off x="3223820" y="3429000"/>
            <a:ext cx="4744112" cy="2553861"/>
          </a:xfrm>
          <a:prstGeom prst="rect">
            <a:avLst/>
          </a:prstGeom>
        </p:spPr>
      </p:pic>
    </p:spTree>
    <p:extLst>
      <p:ext uri="{BB962C8B-B14F-4D97-AF65-F5344CB8AC3E}">
        <p14:creationId xmlns:p14="http://schemas.microsoft.com/office/powerpoint/2010/main" val="122748997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chTalks_Template" id="{4EA8FD1D-6A45-4292-B64F-A53620638A21}" vid="{AC05955F-61C1-4C9A-BDF1-62B119265AF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51EAA43BCFF043A2C2B49741FD17F9" ma:contentTypeVersion="8" ma:contentTypeDescription="Create a new document." ma:contentTypeScope="" ma:versionID="79d68c9e39905155a1b05b751ab18c2c">
  <xsd:schema xmlns:xsd="http://www.w3.org/2001/XMLSchema" xmlns:xs="http://www.w3.org/2001/XMLSchema" xmlns:p="http://schemas.microsoft.com/office/2006/metadata/properties" xmlns:ns2="ecd6e9b8-3c76-4636-a60c-ee8892168aee" targetNamespace="http://schemas.microsoft.com/office/2006/metadata/properties" ma:root="true" ma:fieldsID="5a58e0a2350aa4557d6e1658faa085d5" ns2:_="">
    <xsd:import namespace="ecd6e9b8-3c76-4636-a60c-ee8892168a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6e9b8-3c76-4636-a60c-ee8892168a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93E0E3-F51A-4C3E-A4C7-089415D77B7D}">
  <ds:schemaRefs>
    <ds:schemaRef ds:uri="http://schemas.microsoft.com/sharepoint/v3/contenttype/forms"/>
  </ds:schemaRefs>
</ds:datastoreItem>
</file>

<file path=customXml/itemProps2.xml><?xml version="1.0" encoding="utf-8"?>
<ds:datastoreItem xmlns:ds="http://schemas.openxmlformats.org/officeDocument/2006/customXml" ds:itemID="{E24B3609-7292-483F-9867-5E4A657B6169}">
  <ds:schemaRefs>
    <ds:schemaRef ds:uri="ecd6e9b8-3c76-4636-a60c-ee8892168a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42215B-3233-4C7E-8BB6-830C7F3D591A}">
  <ds:schemaRefs>
    <ds:schemaRef ds:uri="651409c0-a85a-470a-8995-0dcb791ea10d"/>
    <ds:schemaRef ds:uri="f4c684d6-5ab5-48a6-890f-0c2d7aa906ab"/>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d1672512-fd37-4386-b951-92828115ca62}" enabled="0" method="" siteId="{d1672512-fd37-4386-b951-92828115ca62}"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31</Slides>
  <Notes>0</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Retrospect</vt:lpstr>
      <vt:lpstr>     Today’s Topic: Installing iStatements</vt:lpstr>
      <vt:lpstr>Introductions</vt:lpstr>
      <vt:lpstr>Installing iStatements </vt:lpstr>
      <vt:lpstr>Installing iStatements</vt:lpstr>
      <vt:lpstr>Installing iStatements</vt:lpstr>
      <vt:lpstr>Installing iStatements</vt:lpstr>
      <vt:lpstr>Installing iStatements</vt:lpstr>
      <vt:lpstr>  Installing iStatements</vt:lpstr>
      <vt:lpstr>Installing iStatements</vt:lpstr>
      <vt:lpstr>Installing iStatements</vt:lpstr>
      <vt:lpstr>Installing iStatements</vt:lpstr>
      <vt:lpstr>Installing iStatements</vt:lpstr>
      <vt:lpstr>Installing iStatements</vt:lpstr>
      <vt:lpstr>Installing iStatements</vt:lpstr>
      <vt:lpstr>Installing iStatements</vt:lpstr>
      <vt:lpstr>Installing iStatements</vt:lpstr>
      <vt:lpstr>Installing iStatements</vt:lpstr>
      <vt:lpstr>Installing iStatements</vt:lpstr>
      <vt:lpstr>iStatements – Latest Fix</vt:lpstr>
      <vt:lpstr>Importing Data</vt:lpstr>
      <vt:lpstr>Installing iStatements</vt:lpstr>
      <vt:lpstr>Importing Data</vt:lpstr>
      <vt:lpstr>Importing Data</vt:lpstr>
      <vt:lpstr>Importing Data</vt:lpstr>
      <vt:lpstr>Importing Data</vt:lpstr>
      <vt:lpstr>Importing Data</vt:lpstr>
      <vt:lpstr>iStatements</vt:lpstr>
      <vt:lpstr>iStatements</vt:lpstr>
      <vt:lpstr>iStatements</vt:lpstr>
      <vt:lpstr>Questions</vt:lpstr>
      <vt:lpstr>Book a Discovery 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Lieberman, Cindy</dc:creator>
  <cp:revision>3</cp:revision>
  <dcterms:created xsi:type="dcterms:W3CDTF">2019-06-21T23:19:44Z</dcterms:created>
  <dcterms:modified xsi:type="dcterms:W3CDTF">2025-10-29T15:40:47Z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0x0101005751EAA43BCFF043A2C2B49741FD17F9</vt:lpwstr>
  </property>
</Properties>
</file>